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CC323FC-6D00-4133-A4E0-17139EA4F5DC}" type="datetimeFigureOut">
              <a:rPr lang="en-US" smtClean="0"/>
              <a:t>02-Jul-19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C9D3F2-FA23-4908-A3A5-CC62DECBF8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Sky View (Air Ways)</a:t>
            </a:r>
          </a:p>
          <a:p>
            <a:r>
              <a:rPr lang="en-US" dirty="0" smtClean="0"/>
              <a:t>Prepared by :</a:t>
            </a:r>
          </a:p>
          <a:p>
            <a:r>
              <a:rPr lang="en-US" dirty="0" smtClean="0"/>
              <a:t>Abul Hossain</a:t>
            </a:r>
          </a:p>
          <a:p>
            <a:r>
              <a:rPr lang="en-US" dirty="0" smtClean="0"/>
              <a:t>Id : 1246643</a:t>
            </a:r>
          </a:p>
          <a:p>
            <a:r>
              <a:rPr lang="en-US" dirty="0" smtClean="0"/>
              <a:t>Round : 39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Data</a:t>
            </a:r>
            <a:endParaRPr lang="en-US" dirty="0"/>
          </a:p>
        </p:txBody>
      </p:sp>
      <p:pic>
        <p:nvPicPr>
          <p:cNvPr id="4" name="Content Placeholder 3" descr="home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26929"/>
            <a:ext cx="8504238" cy="4172491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pic>
        <p:nvPicPr>
          <p:cNvPr id="4" name="Content Placeholder 3" descr="contac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40899"/>
            <a:ext cx="8504238" cy="4144551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</a:t>
            </a:r>
            <a:endParaRPr lang="en-US" dirty="0"/>
          </a:p>
        </p:txBody>
      </p:sp>
      <p:pic>
        <p:nvPicPr>
          <p:cNvPr id="4" name="Content Placeholder 3" descr="booknow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57931"/>
            <a:ext cx="8504238" cy="4110487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Sow Data</a:t>
            </a:r>
            <a:endParaRPr lang="en-US" dirty="0"/>
          </a:p>
        </p:txBody>
      </p:sp>
      <p:pic>
        <p:nvPicPr>
          <p:cNvPr id="4" name="Content Placeholder 3" descr="booknow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52021"/>
            <a:ext cx="8504238" cy="4122307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Data</a:t>
            </a:r>
            <a:endParaRPr lang="en-US" dirty="0"/>
          </a:p>
        </p:txBody>
      </p:sp>
      <p:pic>
        <p:nvPicPr>
          <p:cNvPr id="4" name="Content Placeholder 3" descr="booknow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36484"/>
            <a:ext cx="8504238" cy="4153381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Page</a:t>
            </a:r>
            <a:endParaRPr lang="en-US" dirty="0"/>
          </a:p>
        </p:txBody>
      </p:sp>
      <p:pic>
        <p:nvPicPr>
          <p:cNvPr id="4" name="Content Placeholder 3" descr="error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67255"/>
            <a:ext cx="8504238" cy="40918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Menu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menu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46520"/>
            <a:ext cx="8504238" cy="413331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4" name="Content Placeholder 3" descr="templa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70275"/>
            <a:ext cx="8504238" cy="40858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 descr="serchresul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79826"/>
            <a:ext cx="8504238" cy="4066698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Technology :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Jsf,Primefaces,Hibernate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JDBC,Mysql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 View (Air Ways)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We offer comfort, reliability and value for money air travel across our network in 50 </a:t>
            </a:r>
            <a:r>
              <a:rPr lang="en-US" b="0" dirty="0" smtClean="0"/>
              <a:t>countries….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list.</a:t>
            </a:r>
          </a:p>
          <a:p>
            <a:r>
              <a:rPr lang="en-US" dirty="0" smtClean="0"/>
              <a:t>Customer list.</a:t>
            </a:r>
          </a:p>
          <a:p>
            <a:r>
              <a:rPr lang="en-US" dirty="0" smtClean="0"/>
              <a:t>Customer Registration.</a:t>
            </a:r>
          </a:p>
          <a:p>
            <a:r>
              <a:rPr lang="en-US" dirty="0" smtClean="0"/>
              <a:t>Proper service.</a:t>
            </a:r>
          </a:p>
          <a:p>
            <a:r>
              <a:rPr lang="en-US" dirty="0" smtClean="0"/>
              <a:t>Paid Bill.</a:t>
            </a:r>
          </a:p>
          <a:p>
            <a:r>
              <a:rPr lang="en-US" dirty="0" smtClean="0"/>
              <a:t>Annual Summary.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Diagram.</a:t>
            </a:r>
            <a:endParaRPr lang="en-US" dirty="0"/>
          </a:p>
        </p:txBody>
      </p:sp>
      <p:pic>
        <p:nvPicPr>
          <p:cNvPr id="4" name="Content Placeholder 3" descr="CaptureUseCas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98147"/>
            <a:ext cx="8504238" cy="4030055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aptureClassDai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59054" y="1527175"/>
            <a:ext cx="7389379" cy="45720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Input</a:t>
            </a:r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663405"/>
            <a:ext cx="8504238" cy="429954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Page</a:t>
            </a:r>
            <a:endParaRPr lang="en-US" dirty="0"/>
          </a:p>
        </p:txBody>
      </p:sp>
      <p:pic>
        <p:nvPicPr>
          <p:cNvPr id="4" name="Content Placeholder 3" descr="abou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53064"/>
            <a:ext cx="8504238" cy="4120222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hom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1717465"/>
            <a:ext cx="8504238" cy="419142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</TotalTime>
  <Words>99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Software Requirement Specification </vt:lpstr>
      <vt:lpstr>Sky View (Air Ways)</vt:lpstr>
      <vt:lpstr>We offer comfort, reliability and value for money air travel across our network in 50 countries….</vt:lpstr>
      <vt:lpstr>Requirement Analysis</vt:lpstr>
      <vt:lpstr>Use Case Diagram.</vt:lpstr>
      <vt:lpstr>Class Diagram</vt:lpstr>
      <vt:lpstr>Login Input</vt:lpstr>
      <vt:lpstr>About Page</vt:lpstr>
      <vt:lpstr>Home Page</vt:lpstr>
      <vt:lpstr>Show Data</vt:lpstr>
      <vt:lpstr>Contact</vt:lpstr>
      <vt:lpstr>Booking</vt:lpstr>
      <vt:lpstr>Sow Data</vt:lpstr>
      <vt:lpstr>Show Data</vt:lpstr>
      <vt:lpstr>Error Page</vt:lpstr>
      <vt:lpstr>Menu </vt:lpstr>
      <vt:lpstr>Template</vt:lpstr>
      <vt:lpstr>Result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Requirments Specification</dc:title>
  <dc:creator>Abul Hossain Arif</dc:creator>
  <cp:lastModifiedBy>Abul Hossain Arif</cp:lastModifiedBy>
  <cp:revision>10</cp:revision>
  <dcterms:created xsi:type="dcterms:W3CDTF">2019-07-02T03:50:23Z</dcterms:created>
  <dcterms:modified xsi:type="dcterms:W3CDTF">2019-07-02T04:49:27Z</dcterms:modified>
</cp:coreProperties>
</file>