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C7CE-23AC-4FE7-A29D-0903AB35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68262-87E5-4A04-A730-C6C52538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893D-3264-4E36-8A2D-F799F938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AC99-9AF0-41C0-B985-1CE44749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A779-F910-4A62-AC8A-069E32B4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A1D2-B34E-47C3-9E16-3173F8D9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55D4F-409B-4438-8237-873A527D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38F3-F308-445F-ABAA-54290C0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166A-A36A-4102-BE12-DE861BEA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55DD-CD19-470F-990A-0E8A70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35106-3095-42EF-ACF1-7B9FC1F16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1532E-4D68-43B5-9DC6-CE92DEE9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91C8-7DA5-4B48-AC53-DB3B5328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E0D0-2B18-4F2C-B0B3-A94384B7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52FE-36FB-4421-BA80-D7C42DCF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8DB0-7C6D-4FEC-80C2-60BAE1F9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B5A0-5343-4A14-BEB1-709BF286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A2F2-C3DF-4F31-8EDC-467B88C0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979F-A94D-4FF5-9414-7DCDEDDA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F4D7-C62B-4DAF-A326-0C3E2AB6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BC04-D8B1-4078-AD18-1C643E75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C3B5B-7EA0-4A90-92CA-7C4AB8EC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CFF1-C3C6-40A3-B3C9-868312C2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5EA2-4D1A-494A-8059-8F018846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3678-BEB4-4DFE-915C-FF2966C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570C-C102-4AEA-91C3-B070B552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A36C-49BE-4950-AF7C-CD4588FD8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FDD1F-D512-48C5-A49E-33AC06F5F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84FB0-2B2F-47F6-ADEB-8EE2E67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C9F83-2613-4E98-88BD-2FA9E708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50F21-CD26-4E67-8940-192632C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81B9-1ECF-4C1E-89CE-B1F9BAF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EBE7-1A3E-4CF1-85F0-DEE67C8E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EEB9F-38D1-44BF-BC1B-E89134C5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DA914-69B9-43F2-AC05-72277D20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24802-9635-4EBE-92B9-4074B3C23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D6B0C-AF84-488F-B1CB-21E652F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0D8A2-3D9B-4FBD-92B6-AD51DC2F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78744-4929-4D8E-B798-897186F5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0358-4CF9-49F3-BF64-64409B70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B6666-44AB-4D23-B488-7280A4AD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E22F-C787-490C-9467-2794B8D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73578-C886-4326-A728-1F086FF3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45113-8BD8-459D-B76F-1FB9CA24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F3225-73CB-459E-820B-C1EE9633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07119-DB7F-4B04-B395-49584508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0E3E-05A5-435F-9B7B-E92A140B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3E89-CA20-404F-8A5B-EC20D3F0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93B8-0AE3-493D-AFC8-A075C8365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7489-18F1-44C2-A4EB-26A6656C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E9811-6302-42BB-8C9E-88951611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CE05-C674-4454-9BBA-47D6AF2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7B7D-D0BE-4AA3-858E-EF2C13A5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E5E16-721C-4F9D-9AB5-2B33C6C6C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E7CD6-D872-42C2-AAB8-13E480BD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1CB19-EB00-4435-8710-07065C1A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0227-2B69-4FBE-99A7-1B52B641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DF37D-CD6F-4814-96E1-319E408D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3A212-D5CE-4EDB-A3ED-019823BA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8156-1197-45ED-B6C6-1A33C3E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CE32-7F9F-43FB-B083-C94E0AEDE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FF90-9C33-4844-B67F-052098A58ED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D023-80A0-4A72-AA75-C4B218484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3F1E-05BC-4D7F-9706-69CCF70AA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621A-6264-4479-8585-97C20CA9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state-design-pattern" TargetMode="External"/><Relationship Id="rId2" Type="http://schemas.openxmlformats.org/officeDocument/2006/relationships/hyperlink" Target="https://www.journaldev.com/1751/state-design-pattern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actoring.guru/design-patterns/st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91E0-9E51-4D59-8FD9-3DF95C5AB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52CB1-853E-444B-9F46-99256B37D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B272-689A-45BC-8416-F25809D9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DEC5-87D9-484F-8C58-581499F9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Structural design patterns</a:t>
            </a:r>
          </a:p>
          <a:p>
            <a:pPr lvl="1"/>
            <a:r>
              <a:rPr lang="en-US" dirty="0"/>
              <a:t>Concerned with the way disparate objects can be connected to form larger complex systems. Simplifies relationship between entities.</a:t>
            </a:r>
          </a:p>
          <a:p>
            <a:pPr lvl="1"/>
            <a:r>
              <a:rPr lang="en-US" dirty="0"/>
              <a:t>Ex: Flyweight Pattern, Proxy</a:t>
            </a:r>
          </a:p>
          <a:p>
            <a:r>
              <a:rPr lang="en-US" dirty="0"/>
              <a:t>Behavioral design patterns</a:t>
            </a:r>
          </a:p>
          <a:p>
            <a:pPr lvl="1"/>
            <a:r>
              <a:rPr lang="en-US" dirty="0"/>
              <a:t>Concerned with interaction i.e. communication between objects</a:t>
            </a:r>
          </a:p>
          <a:p>
            <a:pPr lvl="1"/>
            <a:r>
              <a:rPr lang="en-US" dirty="0"/>
              <a:t>Ex: State Pattern</a:t>
            </a:r>
          </a:p>
          <a:p>
            <a:r>
              <a:rPr lang="en-US" dirty="0"/>
              <a:t>Creational design patterns</a:t>
            </a:r>
          </a:p>
          <a:p>
            <a:pPr lvl="1"/>
            <a:r>
              <a:rPr lang="en-US" dirty="0"/>
              <a:t>Concerned with the way objects are created</a:t>
            </a:r>
          </a:p>
          <a:p>
            <a:pPr lvl="1"/>
            <a:r>
              <a:rPr lang="en-US" dirty="0"/>
              <a:t>Tries to reduce tight coupling between classes</a:t>
            </a:r>
          </a:p>
          <a:p>
            <a:pPr lvl="1"/>
            <a:r>
              <a:rPr lang="en-US" dirty="0"/>
              <a:t>Ex: Factory Pattern, Singleton Pattern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9ACE-4EA6-456A-B3A4-A9DF4DFE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3099-7BE1-4A43-99A4-5F5C2D08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changes its behavior when its internal state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3C5DC-1F76-468A-A6A9-EC2BC3172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02" y="2667917"/>
            <a:ext cx="6867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4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5286-C2CB-40BF-8F3F-DABF7DB2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CCBA-427E-4485-8DC6-0C357BDD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add more states for additional behavior</a:t>
            </a:r>
          </a:p>
          <a:p>
            <a:pPr lvl="1"/>
            <a:r>
              <a:rPr lang="en-US" dirty="0"/>
              <a:t>Easy to maintain</a:t>
            </a:r>
          </a:p>
          <a:p>
            <a:pPr lvl="1"/>
            <a:r>
              <a:rPr lang="en-US" dirty="0"/>
              <a:t>Helps avoid if/else or switch/case 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151206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0C8-17B8-4E96-9222-11DEA0C8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707F-4123-42C1-A865-B5CA3CFD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https://www.journaldev.com/1751/state-design-pattern-java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https://www.baeldung.com/java-state-design-pattern</a:t>
            </a:r>
            <a:endParaRPr lang="en-US" dirty="0"/>
          </a:p>
          <a:p>
            <a:r>
              <a:rPr lang="en-US" dirty="0">
                <a:hlinkClick r:id="rId4"/>
              </a:rPr>
              <a:t>https://refactoring.guru/design-patterns/state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State Pattern</vt:lpstr>
      <vt:lpstr>Design Patterns</vt:lpstr>
      <vt:lpstr> State Pattern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Mohammed,Arif</dc:creator>
  <cp:lastModifiedBy>Mohammed,Arif</cp:lastModifiedBy>
  <cp:revision>10</cp:revision>
  <dcterms:created xsi:type="dcterms:W3CDTF">2018-10-12T15:05:23Z</dcterms:created>
  <dcterms:modified xsi:type="dcterms:W3CDTF">2018-10-12T21:19:56Z</dcterms:modified>
</cp:coreProperties>
</file>