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9" r:id="rId4"/>
    <p:sldId id="270" r:id="rId5"/>
    <p:sldId id="271" r:id="rId6"/>
    <p:sldId id="262" r:id="rId7"/>
    <p:sldId id="267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>
        <p:scale>
          <a:sx n="70" d="100"/>
          <a:sy n="70" d="100"/>
        </p:scale>
        <p:origin x="11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7D4B-4EC3-F489-5A6C-4E8F581C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624E-B366-88C8-8804-B2620548D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6FFB-A8DE-677F-DA59-8BA3566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FC7-C520-8F4B-43BF-5D176B8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91DE-9DC2-8F44-B94C-485D117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8DC-9E28-16B3-2BB3-45D738F8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B73EB-E258-C1C9-F4C6-028673AA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AAD9-7867-E074-8631-43481A04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600F-A251-5068-ABB3-79BED795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0824-DBD7-7983-9EBB-CED04B9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B7A8-1FD4-066B-4FAA-153ADD5D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F5EC-DF4B-DFD0-F314-0BC31370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CE6D-6EE5-F4C9-D85A-9D96608D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CE06-7236-4819-BAE6-94602C3D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577B-EF76-6CDF-0AD2-1546C7BD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AFA8-46F3-5863-C154-29C16A9B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EB40-30EE-AA8F-96C7-9CFA0149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4D0D-71E4-8FE2-F4DD-F88BCA9A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D37B-3127-08EA-BF00-A23D59A4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8309-489C-17E7-A9CA-5C57C580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4E6F-8D66-230B-D2C3-7DFC93ED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894C-F605-CA93-BA76-307AD7C7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987A-74FF-18CA-C771-9B2DE756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8816-ACC8-B725-0FEE-9358BF4F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0C91-CBD2-8C3F-5EB9-63C001B2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B7AB-0A25-EA39-8888-12073784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4868-7452-A6A7-72FE-668EB4D1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CDE2F-81CF-CBBF-A317-A6702742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B9A3-9DCA-A9CB-8BC1-B2BF8124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D4BA-B847-02CF-B2F8-343B2F1A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7A80-54A9-F785-D245-49FBBD64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ACFB-ED0F-FC1D-0ED8-EF9DD69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8300-0839-E6C5-1999-CE11CA27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ABDA-2DA9-95DA-2C01-F632DC64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53B3B-89EF-8BE3-1CDD-068557046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9294-7329-6034-239F-175CAC06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E7191-C27B-7BAE-DB99-CEDD955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C4DD2-B7D4-BCDD-3CC2-97292F07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D5B5B-301A-9C00-596B-840F3CE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BF06-BB1F-1328-2772-2EC416A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0A1F7-8C47-9574-C7BA-C4DBD869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957CA-481A-F9D4-4A4F-36111D63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EA15-C134-790B-F6DF-A3F19399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6493B-D432-2B60-9AE8-7B2C4F91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F7FA7-E447-5B3B-2CA4-BBEF021D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2DAB8-2AE5-B322-5C4B-2DD30DA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C00-6DBF-D6EC-DF44-241837D2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FFE2-5E01-CC1E-FC30-D5BC0AF6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CF55-C7E6-CBD7-D240-3864076A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30F1-0FF1-390E-0141-C0BF482C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62B2-23E4-7546-8876-4C008617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8553-9EA5-BA57-AFB0-7BA763B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8EF0-7545-4B7D-CEA1-DC2227CB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4BD86-602A-7657-CFD1-575D6950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925E-7040-893E-6F6D-60229214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BCE0-313B-7348-23EB-393569AD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3141-E59C-8C0E-3DB2-5D82B31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1D728-1D00-14C8-7E4F-F080C6B8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89919-0FFD-51C4-11BB-A525A47F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58C9-9069-1F2C-0546-3152AF12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E358-4015-E9A5-E8DB-24A92A81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2CFA-7A0C-415D-99FD-8B6734814AF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AD89-63E2-C340-A9B7-ACF5AB136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00F4-AD40-D230-9065-E9743F494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02A6-6D0D-4335-A93B-77DBD65B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eg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0C654-6F8A-51D1-7527-4698408E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335903"/>
            <a:ext cx="9220200" cy="42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40BE9B-9CDF-8EBE-E000-ED0E6C9D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71" y="555099"/>
            <a:ext cx="7568973" cy="427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B8DFD-5BB0-0F0D-7682-1C62057BACA2}"/>
              </a:ext>
            </a:extLst>
          </p:cNvPr>
          <p:cNvSpPr txBox="1"/>
          <p:nvPr/>
        </p:nvSpPr>
        <p:spPr>
          <a:xfrm>
            <a:off x="2536371" y="51940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No back button from these options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8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518-0F10-E399-5547-93E479A7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2EF8-D1CA-3DCF-AB01-7C234373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72005-C44E-38D9-1975-528CC4096173}"/>
              </a:ext>
            </a:extLst>
          </p:cNvPr>
          <p:cNvSpPr txBox="1"/>
          <p:nvPr/>
        </p:nvSpPr>
        <p:spPr>
          <a:xfrm>
            <a:off x="1115786" y="4976634"/>
            <a:ext cx="9644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https://www.figma.com/proto/YlIenfbWOiHBOBcnz3u2xG/TheGame-FF?type=design&amp;node-id=2136-28354&amp;t=OoNT2Iv9gQ6g5CVF-0&amp;scaling=scale-down&amp;page-id=1818%3A1463&amp;starting-point-node-id=1818%3A1483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DA676-05F5-76FE-E199-7A2D03CE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348855"/>
            <a:ext cx="10003972" cy="45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043F8-BC43-9913-3ED9-DA93055C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0"/>
            <a:ext cx="8248650" cy="572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854A3-8DAD-956E-ED98-82D234626EF1}"/>
              </a:ext>
            </a:extLst>
          </p:cNvPr>
          <p:cNvSpPr txBox="1"/>
          <p:nvPr/>
        </p:nvSpPr>
        <p:spPr>
          <a:xfrm>
            <a:off x="685801" y="5477079"/>
            <a:ext cx="11332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Not opening meet screen on tapping on explore: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Please check prototype: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https://www.figma.com/proto/YlIenfbWOiHBOBcnz3u2xG/TheGame-FF?type=design&amp;node-id=1904-36495&amp;t=OoNT2Iv9gQ6g5CVF-0&amp;scaling=scale-down&amp;page-id=1818%3A1463&amp;starting-point-node-id=1818%3A1483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349712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1C4C-4639-CD70-0245-42A176AA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F710-64E5-5F8E-FE10-4B23F7AF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02A7A-CEDE-7C16-2D04-5C128E70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365125"/>
            <a:ext cx="9405257" cy="5122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08A07-8C23-D518-D0A4-F0D31A5C79EC}"/>
              </a:ext>
            </a:extLst>
          </p:cNvPr>
          <p:cNvSpPr txBox="1"/>
          <p:nvPr/>
        </p:nvSpPr>
        <p:spPr>
          <a:xfrm>
            <a:off x="1926772" y="5647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There should be space between </a:t>
            </a:r>
            <a:r>
              <a:rPr lang="en-US" dirty="0">
                <a:latin typeface="Calibri" panose="020F0502020204030204" pitchFamily="34" charset="0"/>
              </a:rPr>
              <a:t>Live Meet text.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5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D81-244D-31BA-A699-D2CFE0BB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85A6-D7FB-7C80-7922-D581A690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AE9F7-3B0A-A778-4E1D-D67BED76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101271"/>
            <a:ext cx="10428514" cy="483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5F839-2293-D553-6D09-3A148D3C16B1}"/>
              </a:ext>
            </a:extLst>
          </p:cNvPr>
          <p:cNvSpPr txBox="1"/>
          <p:nvPr/>
        </p:nvSpPr>
        <p:spPr>
          <a:xfrm>
            <a:off x="1926772" y="5647561"/>
            <a:ext cx="10265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Enable live meet button missing</a:t>
            </a:r>
          </a:p>
          <a:p>
            <a:r>
              <a:rPr lang="en-US" dirty="0">
                <a:latin typeface="Calibri" panose="020F0502020204030204" pitchFamily="34" charset="0"/>
              </a:rPr>
              <a:t>Please check prototype: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https://www.figma.com/proto/YlIenfbWOiHBOBcnz3u2xG/TheGame-FF?type=design&amp;node-id=2014-4723&amp;t=OoNT2Iv9gQ6g5CVF-0&amp;scaling=scale-down&amp;page-id=1818%3A1463&amp;starting-point-node-id=1818%3A1483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305961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9884-60F7-45DC-CCDD-0BAE6EE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7719-190C-9875-2829-83D83730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EC750-F3E6-3CED-91FE-E84D87F7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9" y="365125"/>
            <a:ext cx="9757295" cy="4071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EC1A-6F59-50DF-4B6E-CF5C3B47939A}"/>
              </a:ext>
            </a:extLst>
          </p:cNvPr>
          <p:cNvSpPr txBox="1"/>
          <p:nvPr/>
        </p:nvSpPr>
        <p:spPr>
          <a:xfrm>
            <a:off x="1034142" y="4738549"/>
            <a:ext cx="103196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Profile Images section to be updated it should be appearing in same way as shown in the profile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Link: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https://www.figma.com/proto/YlIenfbWOiHBOBcnz3u2xG/TheGame-FF?type=design&amp;node-id=1862-19645&amp;t=OoNT2Iv9gQ6g5CVF-0&amp;scaling=scale-down&amp;page-id=1818%3A1463&amp;starting-point-node-id=1818%3A1483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A98098-1994-D291-FE46-CD428E58E863}"/>
              </a:ext>
            </a:extLst>
          </p:cNvPr>
          <p:cNvSpPr txBox="1"/>
          <p:nvPr/>
        </p:nvSpPr>
        <p:spPr>
          <a:xfrm>
            <a:off x="374002" y="4976337"/>
            <a:ext cx="11273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</a:rPr>
              <a:t>Scroll bar not same as in design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</a:rPr>
              <a:t>Total Points of this section still incorrect: it should be 54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</a:rPr>
              <a:t>Cm dropdown missing on height and weight measures field.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https://www.figma.com/proto/YlIenfbWOiHBOBcnz3u2xG/TheGame-FF?type=design&amp;node-id=2051-17216&amp;t=wKl4khqz1dRCncwj-0&amp;scaling=scale-down&amp;page-id=1818%3A1463&amp;starting-point-node-id=1818%3A1483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909F1-EBDA-8E95-6875-43978DCA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77" y="250372"/>
            <a:ext cx="9642793" cy="44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35F8-5DFC-F879-373B-5E37BF11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67AC-22C2-6123-3C59-7869C3F2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5DE80-5CFA-01E7-74C5-A20E5536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88458"/>
            <a:ext cx="11182350" cy="515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B1CE5-7138-27BD-CEEF-1F13EDF7BE77}"/>
              </a:ext>
            </a:extLst>
          </p:cNvPr>
          <p:cNvSpPr txBox="1"/>
          <p:nvPr/>
        </p:nvSpPr>
        <p:spPr>
          <a:xfrm>
            <a:off x="171449" y="5518150"/>
            <a:ext cx="12347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https://www.figma.com/proto/YlIenfbWOiHBOBcnz3u2xG/TheGame-FF?type=design&amp;node-id=2051-17216&amp;t=wKl4khqz1dRCncwj-0&amp;scaling=scale-down&amp;page-id=1818%3A1463&amp;starting-point-node-id=1818%3A1483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24083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977-4265-9C98-1A37-53FD75E6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0F1C-6A0B-E52D-1C7B-5336205C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DC91F-059C-3463-59A3-12A20AC4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560379" cy="6199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60A93E-D937-3292-7983-4A49B33C8289}"/>
              </a:ext>
            </a:extLst>
          </p:cNvPr>
          <p:cNvSpPr txBox="1"/>
          <p:nvPr/>
        </p:nvSpPr>
        <p:spPr>
          <a:xfrm>
            <a:off x="2687411" y="6119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https://www.figma.com/proto/YlIenfbWOiHBOBcnz3u2xG/TheGame-FF?type=design&amp;node-id=1916-50995&amp;t=OoNT2Iv9gQ6g5CVF-0&amp;scaling=scale-down&amp;page-id=1818%3A1463&amp;starting-point-node-id=1818%3A1483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3162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FD0F-8236-5709-54AB-D10C03B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3803F-6226-0EC1-9344-7731634EA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86" y="0"/>
            <a:ext cx="2573382" cy="5573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49EF0-DCCB-72C9-D1D5-FCB5075EE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4" y="167592"/>
            <a:ext cx="2452756" cy="531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7548B-CE3F-36D8-59FF-B4727CE0E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20" y="139926"/>
            <a:ext cx="2323542" cy="503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124C71-13C7-2D5E-5C16-42E79344F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9" y="0"/>
            <a:ext cx="2452756" cy="5312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BB4F6-D173-08C5-77FF-6ADDA308B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037" y="0"/>
            <a:ext cx="2573383" cy="5573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D444C-04B7-20B5-D4D4-1C595AD6469A}"/>
              </a:ext>
            </a:extLst>
          </p:cNvPr>
          <p:cNvSpPr txBox="1"/>
          <p:nvPr/>
        </p:nvSpPr>
        <p:spPr>
          <a:xfrm>
            <a:off x="163285" y="5609138"/>
            <a:ext cx="13112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</a:rPr>
              <a:t>Responsive issues please compare all the screens with the mobile version screens.</a:t>
            </a:r>
          </a:p>
          <a:p>
            <a:r>
              <a:rPr lang="en-US" dirty="0">
                <a:latin typeface="Calibri" panose="020F0502020204030204" pitchFamily="34" charset="0"/>
              </a:rPr>
              <a:t>Please check the mobile prototype: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https://www.figma.com/proto/YlIenfbWOiHBOBcnz3u2xG/TheGame-FF?type=design&amp;node-id=1-515&amp;t=6fqpbhVCDIXGdP61-0&amp;scaling=scale-down&amp;page-id=0%3A1&amp;starting-point-node-id=1%3A499</a:t>
            </a:r>
          </a:p>
        </p:txBody>
      </p:sp>
    </p:spTree>
    <p:extLst>
      <p:ext uri="{BB962C8B-B14F-4D97-AF65-F5344CB8AC3E}">
        <p14:creationId xmlns:p14="http://schemas.microsoft.com/office/powerpoint/2010/main" val="410091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E5905-2EAE-9792-BE12-F0A66D4B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9" y="435429"/>
            <a:ext cx="10375415" cy="4777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3CF36-CDBC-8139-DABD-4DBF3A76382F}"/>
              </a:ext>
            </a:extLst>
          </p:cNvPr>
          <p:cNvSpPr txBox="1"/>
          <p:nvPr/>
        </p:nvSpPr>
        <p:spPr>
          <a:xfrm>
            <a:off x="1905000" y="5380672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https://www.figma.com/proto/YlIenfbWOiHBOBcnz3u2xG/TheGame-FF?type=design&amp;node-id=2071-22457&amp;t=OoNT2Iv9gQ6g5CVF-0&amp;scaling=scale-down&amp;page-id=1818%3A1463&amp;starting-point-node-id=1818%3A1483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192140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A9BC28-89B7-714C-5939-6C472C62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23" y="188946"/>
            <a:ext cx="95631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0EC6F-F402-7012-9A4E-860A5BFE5808}"/>
              </a:ext>
            </a:extLst>
          </p:cNvPr>
          <p:cNvSpPr txBox="1"/>
          <p:nvPr/>
        </p:nvSpPr>
        <p:spPr>
          <a:xfrm>
            <a:off x="3347357" y="470574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https://www.figma.com/proto/YlIenfbWOiHBOBcnz3u2xG/TheGame-FF?type=design&amp;node-id=1862-20110&amp;t=wKl4khqz1dRCncwj-0&amp;scaling=scale-down&amp;page-id=1818%3A1463&amp;starting-point-node-id=1818%3A1483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13583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EDA4-F0B2-1A0F-96F8-41AE1395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BB7F-9070-6C79-9F79-3BCFFB1E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opening the discovery settings on tapping on discovery screen please create the screen with static values.</a:t>
            </a:r>
          </a:p>
          <a:p>
            <a:r>
              <a:rPr lang="en-US" dirty="0"/>
              <a:t>Not opening notifications pop over. Just display static UI of it.</a:t>
            </a:r>
          </a:p>
        </p:txBody>
      </p:sp>
    </p:spTree>
    <p:extLst>
      <p:ext uri="{BB962C8B-B14F-4D97-AF65-F5344CB8AC3E}">
        <p14:creationId xmlns:p14="http://schemas.microsoft.com/office/powerpoint/2010/main" val="229192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5072A0-4C66-3DB0-5FBC-120B438A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1611"/>
            <a:ext cx="7761514" cy="4362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5582A-9F25-FE37-829F-720568BB153E}"/>
              </a:ext>
            </a:extLst>
          </p:cNvPr>
          <p:cNvSpPr txBox="1"/>
          <p:nvPr/>
        </p:nvSpPr>
        <p:spPr>
          <a:xfrm>
            <a:off x="1670957" y="4699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Please check prototype screen: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https://www.figma.com/proto/YlIenfbWOiHBOBcnz3u2xG/TheGame-FF?type=design&amp;node-id=1916-50995&amp;t=OoNT2Iv9gQ6g5CVF-0&amp;scaling=scale-down&amp;page-id=1818%3A1463&amp;starting-point-node-id=1818%3A1483</a:t>
            </a:r>
          </a:p>
        </p:txBody>
      </p:sp>
    </p:spTree>
    <p:extLst>
      <p:ext uri="{BB962C8B-B14F-4D97-AF65-F5344CB8AC3E}">
        <p14:creationId xmlns:p14="http://schemas.microsoft.com/office/powerpoint/2010/main" val="39116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579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Dalili App</dc:creator>
  <cp:lastModifiedBy>Tufail Altaf</cp:lastModifiedBy>
  <cp:revision>4</cp:revision>
  <dcterms:created xsi:type="dcterms:W3CDTF">2024-04-17T11:48:10Z</dcterms:created>
  <dcterms:modified xsi:type="dcterms:W3CDTF">2024-04-18T23:37:49Z</dcterms:modified>
</cp:coreProperties>
</file>