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6F5A-4E94-422E-9600-6BE4815D9D2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47A8-D5B9-4A8C-A38E-C088041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6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6F5A-4E94-422E-9600-6BE4815D9D2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47A8-D5B9-4A8C-A38E-C088041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6F5A-4E94-422E-9600-6BE4815D9D2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47A8-D5B9-4A8C-A38E-C088041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6F5A-4E94-422E-9600-6BE4815D9D2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47A8-D5B9-4A8C-A38E-C088041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6F5A-4E94-422E-9600-6BE4815D9D2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47A8-D5B9-4A8C-A38E-C088041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2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6F5A-4E94-422E-9600-6BE4815D9D2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47A8-D5B9-4A8C-A38E-C088041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6F5A-4E94-422E-9600-6BE4815D9D2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47A8-D5B9-4A8C-A38E-C088041A9C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6F5A-4E94-422E-9600-6BE4815D9D2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47A8-D5B9-4A8C-A38E-C088041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9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6F5A-4E94-422E-9600-6BE4815D9D2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47A8-D5B9-4A8C-A38E-C088041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6F5A-4E94-422E-9600-6BE4815D9D2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47A8-D5B9-4A8C-A38E-C088041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1746F5A-4E94-422E-9600-6BE4815D9D2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47A8-D5B9-4A8C-A38E-C088041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1746F5A-4E94-422E-9600-6BE4815D9D2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C0B47A8-D5B9-4A8C-A38E-C088041A9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EDFD-2E26-7688-E5CB-0B7FFE8CD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Walmart Sales Data Analysis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47FB7-2210-E7B2-8060-673CB960F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Purpose Of The Project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major aim of the project is to gain insight into the sales data of Walmart to understand the different factors that affect sales of the different branches.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30648A-C949-DC65-876A-5645033A4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04" y="248653"/>
            <a:ext cx="7122695" cy="65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6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56104-5921-8B18-29D7-05A40D767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17" y="977850"/>
            <a:ext cx="5611008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7E629-EA8F-72B3-DD99-576654D27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86" y="0"/>
            <a:ext cx="4886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2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3EE32-4899-0401-70F6-795FFEAD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9" y="242443"/>
            <a:ext cx="8973802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0D284E-3060-9223-6E10-2EB740B3A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54" y="1380839"/>
            <a:ext cx="4953691" cy="4096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AC1CAC-C1B5-BBFA-4ACA-87F00211D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61" y="0"/>
            <a:ext cx="5398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9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0D622-43C7-4910-B420-BCE69A932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13" y="0"/>
            <a:ext cx="485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7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B3081-B2B5-3F4B-94F4-E945792F5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4" y="933101"/>
            <a:ext cx="516327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110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</TotalTime>
  <Words>38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Gill Sans MT</vt:lpstr>
      <vt:lpstr>Parcel</vt:lpstr>
      <vt:lpstr>Walmart Sales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Data Analysis </dc:title>
  <dc:creator>Sec-B-B19102021-Arif Ali</dc:creator>
  <cp:lastModifiedBy>Sec-B-B19102021-Arif Ali</cp:lastModifiedBy>
  <cp:revision>2</cp:revision>
  <dcterms:created xsi:type="dcterms:W3CDTF">2024-03-31T09:46:15Z</dcterms:created>
  <dcterms:modified xsi:type="dcterms:W3CDTF">2024-03-31T10:04:01Z</dcterms:modified>
</cp:coreProperties>
</file>