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media/image3.jpg" ContentType="image/png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57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1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area3D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Debt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2004</c:v>
                </c:pt>
                <c:pt idx="1">
                  <c:v>2008</c:v>
                </c:pt>
                <c:pt idx="2">
                  <c:v>2010</c:v>
                </c:pt>
                <c:pt idx="3">
                  <c:v>2014</c:v>
                </c:pt>
                <c:pt idx="4">
                  <c:v>2016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19.0</c:v>
                </c:pt>
                <c:pt idx="1">
                  <c:v>37.0</c:v>
                </c:pt>
                <c:pt idx="2">
                  <c:v>35.0</c:v>
                </c:pt>
                <c:pt idx="3">
                  <c:v>31.0</c:v>
                </c:pt>
                <c:pt idx="4">
                  <c:v>24.0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Loan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2004</c:v>
                </c:pt>
                <c:pt idx="1">
                  <c:v>2008</c:v>
                </c:pt>
                <c:pt idx="2">
                  <c:v>2010</c:v>
                </c:pt>
                <c:pt idx="3">
                  <c:v>2014</c:v>
                </c:pt>
                <c:pt idx="4">
                  <c:v>2016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81.0</c:v>
                </c:pt>
                <c:pt idx="1">
                  <c:v>63.0</c:v>
                </c:pt>
                <c:pt idx="2">
                  <c:v>65.0</c:v>
                </c:pt>
                <c:pt idx="3">
                  <c:v>69.0</c:v>
                </c:pt>
                <c:pt idx="4">
                  <c:v>76.0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9345288"/>
        <c:axId val="-2109355576"/>
        <c:axId val="-2140672600"/>
      </c:area3DChart>
      <c:catAx>
        <c:axId val="-2109345288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crossAx val="-2109355576"/>
        <c:crosses val="autoZero"/>
        <c:auto val="1"/>
        <c:lblAlgn val="ctr"/>
        <c:lblOffset val="100"/>
        <c:noMultiLvlLbl val="0"/>
      </c:catAx>
      <c:valAx>
        <c:axId val="-21093555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9345288"/>
        <c:crosses val="autoZero"/>
        <c:crossBetween val="midCat"/>
      </c:valAx>
      <c:serAx>
        <c:axId val="-214067260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09355576"/>
      </c:serAx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7"/>
    </mc:Choice>
    <mc:Fallback>
      <c:style val="17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2012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extremely f*ucked up</c:v>
                </c:pt>
                <c:pt idx="1">
                  <c:v>f*cked-up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270000.0</c:v>
                </c:pt>
                <c:pt idx="1">
                  <c:v>820000.0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2015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extremely f*ucked up</c:v>
                </c:pt>
                <c:pt idx="1">
                  <c:v>f*cked-up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480000.0</c:v>
                </c:pt>
                <c:pt idx="1">
                  <c:v>710000.0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70439816"/>
        <c:axId val="-2070596488"/>
      </c:barChart>
      <c:catAx>
        <c:axId val="-2070439816"/>
        <c:scaling>
          <c:orientation val="minMax"/>
        </c:scaling>
        <c:delete val="0"/>
        <c:axPos val="b"/>
        <c:majorTickMark val="none"/>
        <c:minorTickMark val="none"/>
        <c:tickLblPos val="nextTo"/>
        <c:crossAx val="-2070596488"/>
        <c:crosses val="autoZero"/>
        <c:auto val="1"/>
        <c:lblAlgn val="ctr"/>
        <c:lblOffset val="100"/>
        <c:noMultiLvlLbl val="0"/>
      </c:catAx>
      <c:valAx>
        <c:axId val="-207059648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-20704398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Average debt in NL</a:t>
            </a:r>
            <a:endParaRPr lang="en-US" dirty="0"/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Private</c:v>
                </c:pt>
              </c:strCache>
            </c:strRef>
          </c:tx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2012.0</c:v>
                </c:pt>
                <c:pt idx="1">
                  <c:v>2016.0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27000.0</c:v>
                </c:pt>
                <c:pt idx="1">
                  <c:v>73000.0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Freelance</c:v>
                </c:pt>
              </c:strCache>
            </c:strRef>
          </c:tx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2012.0</c:v>
                </c:pt>
                <c:pt idx="1">
                  <c:v>2016.0</c:v>
                </c:pt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45000.0</c:v>
                </c:pt>
                <c:pt idx="1">
                  <c:v>135000.0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cylinder"/>
        <c:axId val="-2070786792"/>
        <c:axId val="-2106479480"/>
        <c:axId val="0"/>
      </c:bar3DChart>
      <c:catAx>
        <c:axId val="-2070786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2106479480"/>
        <c:crosses val="autoZero"/>
        <c:auto val="1"/>
        <c:lblAlgn val="ctr"/>
        <c:lblOffset val="100"/>
        <c:noMultiLvlLbl val="0"/>
      </c:catAx>
      <c:valAx>
        <c:axId val="-21064794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070786792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142EE4-1563-CF42-8444-B7B01DE279F3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D0B77DD9-C5DF-354B-8523-F25896ECB204}">
      <dgm:prSet phldrT="[Text]"/>
      <dgm:spPr/>
      <dgm:t>
        <a:bodyPr/>
        <a:lstStyle/>
        <a:p>
          <a:r>
            <a:rPr lang="en-US" dirty="0" smtClean="0"/>
            <a:t>Credit</a:t>
          </a:r>
          <a:endParaRPr lang="en-US" dirty="0"/>
        </a:p>
      </dgm:t>
    </dgm:pt>
    <dgm:pt modelId="{9625FDAB-86FB-6C4C-97ED-2D5C7391116D}" type="parTrans" cxnId="{1BA9C6FD-5AE1-054E-91DD-C3878D651AB0}">
      <dgm:prSet/>
      <dgm:spPr/>
      <dgm:t>
        <a:bodyPr/>
        <a:lstStyle/>
        <a:p>
          <a:endParaRPr lang="en-US"/>
        </a:p>
      </dgm:t>
    </dgm:pt>
    <dgm:pt modelId="{0FD35395-BECD-4246-B4E6-63FC69CC7B54}" type="sibTrans" cxnId="{1BA9C6FD-5AE1-054E-91DD-C3878D651AB0}">
      <dgm:prSet/>
      <dgm:spPr/>
      <dgm:t>
        <a:bodyPr/>
        <a:lstStyle/>
        <a:p>
          <a:endParaRPr lang="en-US"/>
        </a:p>
      </dgm:t>
    </dgm:pt>
    <dgm:pt modelId="{E66B4CC1-B110-584A-AB9D-E15D0F497EAD}">
      <dgm:prSet phldrT="[Text]"/>
      <dgm:spPr/>
      <dgm:t>
        <a:bodyPr/>
        <a:lstStyle/>
        <a:p>
          <a:r>
            <a:rPr lang="en-US" dirty="0" smtClean="0"/>
            <a:t>GKB</a:t>
          </a:r>
          <a:endParaRPr lang="en-US" dirty="0"/>
        </a:p>
      </dgm:t>
    </dgm:pt>
    <dgm:pt modelId="{898E1B96-0F4D-CB40-98C5-255962BB7D2B}" type="parTrans" cxnId="{2125E585-F0D4-014C-B8FB-5020D9A4B71B}">
      <dgm:prSet/>
      <dgm:spPr/>
      <dgm:t>
        <a:bodyPr/>
        <a:lstStyle/>
        <a:p>
          <a:endParaRPr lang="en-US"/>
        </a:p>
      </dgm:t>
    </dgm:pt>
    <dgm:pt modelId="{1291ED58-AA46-E54D-A261-09A93CBA0616}" type="sibTrans" cxnId="{2125E585-F0D4-014C-B8FB-5020D9A4B71B}">
      <dgm:prSet/>
      <dgm:spPr/>
      <dgm:t>
        <a:bodyPr/>
        <a:lstStyle/>
        <a:p>
          <a:endParaRPr lang="en-US"/>
        </a:p>
      </dgm:t>
    </dgm:pt>
    <dgm:pt modelId="{3DE3C46C-0250-A240-B2DC-A6A9E7AA33FC}">
      <dgm:prSet phldrT="[Text]"/>
      <dgm:spPr/>
      <dgm:t>
        <a:bodyPr/>
        <a:lstStyle/>
        <a:p>
          <a:r>
            <a:rPr lang="en-US" dirty="0" smtClean="0"/>
            <a:t>Help (from local municipality)</a:t>
          </a:r>
          <a:endParaRPr lang="en-US" dirty="0"/>
        </a:p>
      </dgm:t>
    </dgm:pt>
    <dgm:pt modelId="{45C09B12-450C-5A44-A1FF-CECDE8330E4B}" type="parTrans" cxnId="{ADF958F2-6BE6-0944-85A7-E3E5CEE53F46}">
      <dgm:prSet/>
      <dgm:spPr/>
      <dgm:t>
        <a:bodyPr/>
        <a:lstStyle/>
        <a:p>
          <a:endParaRPr lang="en-US"/>
        </a:p>
      </dgm:t>
    </dgm:pt>
    <dgm:pt modelId="{7D27891C-A39C-3D48-A4DA-3A180EBD8F28}" type="sibTrans" cxnId="{ADF958F2-6BE6-0944-85A7-E3E5CEE53F46}">
      <dgm:prSet/>
      <dgm:spPr/>
      <dgm:t>
        <a:bodyPr/>
        <a:lstStyle/>
        <a:p>
          <a:endParaRPr lang="en-US"/>
        </a:p>
      </dgm:t>
    </dgm:pt>
    <dgm:pt modelId="{E348C8B7-6C70-3F45-BC23-1BCA07D7B2C4}" type="pres">
      <dgm:prSet presAssocID="{8A142EE4-1563-CF42-8444-B7B01DE279F3}" presName="Name0" presStyleCnt="0">
        <dgm:presLayoutVars>
          <dgm:dir/>
          <dgm:resizeHandles val="exact"/>
        </dgm:presLayoutVars>
      </dgm:prSet>
      <dgm:spPr/>
    </dgm:pt>
    <dgm:pt modelId="{7B54C436-37C4-3E47-A288-F16FA486B35C}" type="pres">
      <dgm:prSet presAssocID="{D0B77DD9-C5DF-354B-8523-F25896ECB204}" presName="node" presStyleLbl="node1" presStyleIdx="0" presStyleCnt="3">
        <dgm:presLayoutVars>
          <dgm:bulletEnabled val="1"/>
        </dgm:presLayoutVars>
      </dgm:prSet>
      <dgm:spPr/>
    </dgm:pt>
    <dgm:pt modelId="{08D54F90-8A52-7641-BFBA-16169E1F4458}" type="pres">
      <dgm:prSet presAssocID="{0FD35395-BECD-4246-B4E6-63FC69CC7B54}" presName="sibTrans" presStyleLbl="sibTrans2D1" presStyleIdx="0" presStyleCnt="2"/>
      <dgm:spPr/>
    </dgm:pt>
    <dgm:pt modelId="{2F17A358-6369-2943-8C21-F5B92E9E1F0A}" type="pres">
      <dgm:prSet presAssocID="{0FD35395-BECD-4246-B4E6-63FC69CC7B54}" presName="connectorText" presStyleLbl="sibTrans2D1" presStyleIdx="0" presStyleCnt="2"/>
      <dgm:spPr/>
    </dgm:pt>
    <dgm:pt modelId="{2F3E7F0E-A429-9F44-8F39-DD840B3032ED}" type="pres">
      <dgm:prSet presAssocID="{E66B4CC1-B110-584A-AB9D-E15D0F497EAD}" presName="node" presStyleLbl="node1" presStyleIdx="1" presStyleCnt="3">
        <dgm:presLayoutVars>
          <dgm:bulletEnabled val="1"/>
        </dgm:presLayoutVars>
      </dgm:prSet>
      <dgm:spPr/>
    </dgm:pt>
    <dgm:pt modelId="{CEE48DCC-1B6B-AA4F-901B-FDE4B6E88FA1}" type="pres">
      <dgm:prSet presAssocID="{1291ED58-AA46-E54D-A261-09A93CBA0616}" presName="sibTrans" presStyleLbl="sibTrans2D1" presStyleIdx="1" presStyleCnt="2"/>
      <dgm:spPr/>
    </dgm:pt>
    <dgm:pt modelId="{DACFBC45-E1A8-A946-885D-750F017C55D0}" type="pres">
      <dgm:prSet presAssocID="{1291ED58-AA46-E54D-A261-09A93CBA0616}" presName="connectorText" presStyleLbl="sibTrans2D1" presStyleIdx="1" presStyleCnt="2"/>
      <dgm:spPr/>
    </dgm:pt>
    <dgm:pt modelId="{D73EFEA1-3D36-4D43-9522-DDEAC718C529}" type="pres">
      <dgm:prSet presAssocID="{3DE3C46C-0250-A240-B2DC-A6A9E7AA33FC}" presName="node" presStyleLbl="node1" presStyleIdx="2" presStyleCnt="3" custScaleX="100000" custLinFactNeighborX="-16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EA2B78-CBD9-C547-B98C-2F8CB67C26FD}" type="presOf" srcId="{0FD35395-BECD-4246-B4E6-63FC69CC7B54}" destId="{2F17A358-6369-2943-8C21-F5B92E9E1F0A}" srcOrd="1" destOrd="0" presId="urn:microsoft.com/office/officeart/2005/8/layout/process1"/>
    <dgm:cxn modelId="{53F94B50-90B2-B448-A51D-8FA2ED07D408}" type="presOf" srcId="{8A142EE4-1563-CF42-8444-B7B01DE279F3}" destId="{E348C8B7-6C70-3F45-BC23-1BCA07D7B2C4}" srcOrd="0" destOrd="0" presId="urn:microsoft.com/office/officeart/2005/8/layout/process1"/>
    <dgm:cxn modelId="{15B260DC-9489-1E43-AF00-697400F9FAA3}" type="presOf" srcId="{0FD35395-BECD-4246-B4E6-63FC69CC7B54}" destId="{08D54F90-8A52-7641-BFBA-16169E1F4458}" srcOrd="0" destOrd="0" presId="urn:microsoft.com/office/officeart/2005/8/layout/process1"/>
    <dgm:cxn modelId="{1BA9C6FD-5AE1-054E-91DD-C3878D651AB0}" srcId="{8A142EE4-1563-CF42-8444-B7B01DE279F3}" destId="{D0B77DD9-C5DF-354B-8523-F25896ECB204}" srcOrd="0" destOrd="0" parTransId="{9625FDAB-86FB-6C4C-97ED-2D5C7391116D}" sibTransId="{0FD35395-BECD-4246-B4E6-63FC69CC7B54}"/>
    <dgm:cxn modelId="{F38EF3F6-B180-8444-B209-22E368E34B5A}" type="presOf" srcId="{E66B4CC1-B110-584A-AB9D-E15D0F497EAD}" destId="{2F3E7F0E-A429-9F44-8F39-DD840B3032ED}" srcOrd="0" destOrd="0" presId="urn:microsoft.com/office/officeart/2005/8/layout/process1"/>
    <dgm:cxn modelId="{ADF958F2-6BE6-0944-85A7-E3E5CEE53F46}" srcId="{8A142EE4-1563-CF42-8444-B7B01DE279F3}" destId="{3DE3C46C-0250-A240-B2DC-A6A9E7AA33FC}" srcOrd="2" destOrd="0" parTransId="{45C09B12-450C-5A44-A1FF-CECDE8330E4B}" sibTransId="{7D27891C-A39C-3D48-A4DA-3A180EBD8F28}"/>
    <dgm:cxn modelId="{865E5297-A472-9640-B29B-AE0497FDB397}" type="presOf" srcId="{3DE3C46C-0250-A240-B2DC-A6A9E7AA33FC}" destId="{D73EFEA1-3D36-4D43-9522-DDEAC718C529}" srcOrd="0" destOrd="0" presId="urn:microsoft.com/office/officeart/2005/8/layout/process1"/>
    <dgm:cxn modelId="{F3E0297B-DEEF-BE40-B148-FF933CACDD1D}" type="presOf" srcId="{1291ED58-AA46-E54D-A261-09A93CBA0616}" destId="{DACFBC45-E1A8-A946-885D-750F017C55D0}" srcOrd="1" destOrd="0" presId="urn:microsoft.com/office/officeart/2005/8/layout/process1"/>
    <dgm:cxn modelId="{3E54CE01-C913-C746-B6DC-8A7F386B66EB}" type="presOf" srcId="{1291ED58-AA46-E54D-A261-09A93CBA0616}" destId="{CEE48DCC-1B6B-AA4F-901B-FDE4B6E88FA1}" srcOrd="0" destOrd="0" presId="urn:microsoft.com/office/officeart/2005/8/layout/process1"/>
    <dgm:cxn modelId="{2125E585-F0D4-014C-B8FB-5020D9A4B71B}" srcId="{8A142EE4-1563-CF42-8444-B7B01DE279F3}" destId="{E66B4CC1-B110-584A-AB9D-E15D0F497EAD}" srcOrd="1" destOrd="0" parTransId="{898E1B96-0F4D-CB40-98C5-255962BB7D2B}" sibTransId="{1291ED58-AA46-E54D-A261-09A93CBA0616}"/>
    <dgm:cxn modelId="{5A59F8D0-A880-AE4A-B03D-E44B9D20E75A}" type="presOf" srcId="{D0B77DD9-C5DF-354B-8523-F25896ECB204}" destId="{7B54C436-37C4-3E47-A288-F16FA486B35C}" srcOrd="0" destOrd="0" presId="urn:microsoft.com/office/officeart/2005/8/layout/process1"/>
    <dgm:cxn modelId="{6EC69138-EDD4-9C4E-A41E-6033F9C4CD70}" type="presParOf" srcId="{E348C8B7-6C70-3F45-BC23-1BCA07D7B2C4}" destId="{7B54C436-37C4-3E47-A288-F16FA486B35C}" srcOrd="0" destOrd="0" presId="urn:microsoft.com/office/officeart/2005/8/layout/process1"/>
    <dgm:cxn modelId="{379C9932-C173-314A-8F68-18F3A90D8C63}" type="presParOf" srcId="{E348C8B7-6C70-3F45-BC23-1BCA07D7B2C4}" destId="{08D54F90-8A52-7641-BFBA-16169E1F4458}" srcOrd="1" destOrd="0" presId="urn:microsoft.com/office/officeart/2005/8/layout/process1"/>
    <dgm:cxn modelId="{37706906-6C68-B447-94F0-BFF2EEACB31A}" type="presParOf" srcId="{08D54F90-8A52-7641-BFBA-16169E1F4458}" destId="{2F17A358-6369-2943-8C21-F5B92E9E1F0A}" srcOrd="0" destOrd="0" presId="urn:microsoft.com/office/officeart/2005/8/layout/process1"/>
    <dgm:cxn modelId="{CA311006-C18C-FA4E-AA97-0D4431A728D0}" type="presParOf" srcId="{E348C8B7-6C70-3F45-BC23-1BCA07D7B2C4}" destId="{2F3E7F0E-A429-9F44-8F39-DD840B3032ED}" srcOrd="2" destOrd="0" presId="urn:microsoft.com/office/officeart/2005/8/layout/process1"/>
    <dgm:cxn modelId="{2B3E1302-F146-8644-A71E-A0B104DD28E2}" type="presParOf" srcId="{E348C8B7-6C70-3F45-BC23-1BCA07D7B2C4}" destId="{CEE48DCC-1B6B-AA4F-901B-FDE4B6E88FA1}" srcOrd="3" destOrd="0" presId="urn:microsoft.com/office/officeart/2005/8/layout/process1"/>
    <dgm:cxn modelId="{DAE50F8B-73B4-CC4F-8E14-D7CD37817129}" type="presParOf" srcId="{CEE48DCC-1B6B-AA4F-901B-FDE4B6E88FA1}" destId="{DACFBC45-E1A8-A946-885D-750F017C55D0}" srcOrd="0" destOrd="0" presId="urn:microsoft.com/office/officeart/2005/8/layout/process1"/>
    <dgm:cxn modelId="{95DABCBB-3DA9-7146-A74B-0DEBE45A7B0D}" type="presParOf" srcId="{E348C8B7-6C70-3F45-BC23-1BCA07D7B2C4}" destId="{D73EFEA1-3D36-4D43-9522-DDEAC718C52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142EE4-1563-CF42-8444-B7B01DE279F3}" type="doc">
      <dgm:prSet loTypeId="urn:microsoft.com/office/officeart/2005/8/layout/cycle5" loCatId="" qsTypeId="urn:microsoft.com/office/officeart/2005/8/quickstyle/simple4" qsCatId="simple" csTypeId="urn:microsoft.com/office/officeart/2005/8/colors/accent1_2" csCatId="accent1" phldr="1"/>
      <dgm:spPr/>
    </dgm:pt>
    <dgm:pt modelId="{D0B77DD9-C5DF-354B-8523-F25896ECB204}">
      <dgm:prSet phldrT="[Text]"/>
      <dgm:spPr/>
      <dgm:t>
        <a:bodyPr/>
        <a:lstStyle/>
        <a:p>
          <a:r>
            <a:rPr lang="en-US" dirty="0" smtClean="0"/>
            <a:t>Credit</a:t>
          </a:r>
          <a:endParaRPr lang="en-US" dirty="0"/>
        </a:p>
      </dgm:t>
    </dgm:pt>
    <dgm:pt modelId="{9625FDAB-86FB-6C4C-97ED-2D5C7391116D}" type="parTrans" cxnId="{1BA9C6FD-5AE1-054E-91DD-C3878D651AB0}">
      <dgm:prSet/>
      <dgm:spPr/>
      <dgm:t>
        <a:bodyPr/>
        <a:lstStyle/>
        <a:p>
          <a:endParaRPr lang="en-US"/>
        </a:p>
      </dgm:t>
    </dgm:pt>
    <dgm:pt modelId="{0FD35395-BECD-4246-B4E6-63FC69CC7B54}" type="sibTrans" cxnId="{1BA9C6FD-5AE1-054E-91DD-C3878D651AB0}">
      <dgm:prSet/>
      <dgm:spPr/>
      <dgm:t>
        <a:bodyPr/>
        <a:lstStyle/>
        <a:p>
          <a:endParaRPr lang="en-US"/>
        </a:p>
      </dgm:t>
    </dgm:pt>
    <dgm:pt modelId="{E66B4CC1-B110-584A-AB9D-E15D0F497EAD}">
      <dgm:prSet phldrT="[Text]"/>
      <dgm:spPr/>
      <dgm:t>
        <a:bodyPr/>
        <a:lstStyle/>
        <a:p>
          <a:r>
            <a:rPr lang="en-US" dirty="0" smtClean="0"/>
            <a:t>GKB</a:t>
          </a:r>
          <a:endParaRPr lang="en-US" dirty="0"/>
        </a:p>
      </dgm:t>
    </dgm:pt>
    <dgm:pt modelId="{898E1B96-0F4D-CB40-98C5-255962BB7D2B}" type="parTrans" cxnId="{2125E585-F0D4-014C-B8FB-5020D9A4B71B}">
      <dgm:prSet/>
      <dgm:spPr/>
      <dgm:t>
        <a:bodyPr/>
        <a:lstStyle/>
        <a:p>
          <a:endParaRPr lang="en-US"/>
        </a:p>
      </dgm:t>
    </dgm:pt>
    <dgm:pt modelId="{1291ED58-AA46-E54D-A261-09A93CBA0616}" type="sibTrans" cxnId="{2125E585-F0D4-014C-B8FB-5020D9A4B71B}">
      <dgm:prSet/>
      <dgm:spPr/>
      <dgm:t>
        <a:bodyPr/>
        <a:lstStyle/>
        <a:p>
          <a:endParaRPr lang="en-US"/>
        </a:p>
      </dgm:t>
    </dgm:pt>
    <dgm:pt modelId="{3DE3C46C-0250-A240-B2DC-A6A9E7AA33FC}">
      <dgm:prSet phldrT="[Text]"/>
      <dgm:spPr/>
      <dgm:t>
        <a:bodyPr/>
        <a:lstStyle/>
        <a:p>
          <a:r>
            <a:rPr lang="en-US" dirty="0" smtClean="0"/>
            <a:t>Help (from local municipality)</a:t>
          </a:r>
          <a:endParaRPr lang="en-US" dirty="0"/>
        </a:p>
      </dgm:t>
    </dgm:pt>
    <dgm:pt modelId="{45C09B12-450C-5A44-A1FF-CECDE8330E4B}" type="parTrans" cxnId="{ADF958F2-6BE6-0944-85A7-E3E5CEE53F46}">
      <dgm:prSet/>
      <dgm:spPr/>
      <dgm:t>
        <a:bodyPr/>
        <a:lstStyle/>
        <a:p>
          <a:endParaRPr lang="en-US"/>
        </a:p>
      </dgm:t>
    </dgm:pt>
    <dgm:pt modelId="{7D27891C-A39C-3D48-A4DA-3A180EBD8F28}" type="sibTrans" cxnId="{ADF958F2-6BE6-0944-85A7-E3E5CEE53F46}">
      <dgm:prSet/>
      <dgm:spPr/>
      <dgm:t>
        <a:bodyPr/>
        <a:lstStyle/>
        <a:p>
          <a:endParaRPr lang="en-US"/>
        </a:p>
      </dgm:t>
    </dgm:pt>
    <dgm:pt modelId="{71347093-DBF5-B244-A622-155B03BD3EF4}">
      <dgm:prSet phldrT="[Text]"/>
      <dgm:spPr/>
      <dgm:t>
        <a:bodyPr/>
        <a:lstStyle/>
        <a:p>
          <a:r>
            <a:rPr lang="en-US" dirty="0" smtClean="0"/>
            <a:t>Free from debt</a:t>
          </a:r>
          <a:endParaRPr lang="en-US" dirty="0"/>
        </a:p>
      </dgm:t>
    </dgm:pt>
    <dgm:pt modelId="{E4EFBF6B-021A-B74B-8ABB-089D246A7473}" type="parTrans" cxnId="{30C97207-870D-BA49-A523-BF68593FD4E4}">
      <dgm:prSet/>
      <dgm:spPr/>
      <dgm:t>
        <a:bodyPr/>
        <a:lstStyle/>
        <a:p>
          <a:endParaRPr lang="en-US"/>
        </a:p>
      </dgm:t>
    </dgm:pt>
    <dgm:pt modelId="{38A36E4E-0E44-9148-A61D-1D73E7B4A3D8}" type="sibTrans" cxnId="{30C97207-870D-BA49-A523-BF68593FD4E4}">
      <dgm:prSet/>
      <dgm:spPr/>
      <dgm:t>
        <a:bodyPr/>
        <a:lstStyle/>
        <a:p>
          <a:endParaRPr lang="en-US"/>
        </a:p>
      </dgm:t>
    </dgm:pt>
    <dgm:pt modelId="{050AA0FB-C879-E349-B3D1-D53FBBA13657}" type="pres">
      <dgm:prSet presAssocID="{8A142EE4-1563-CF42-8444-B7B01DE279F3}" presName="cycle" presStyleCnt="0">
        <dgm:presLayoutVars>
          <dgm:dir/>
          <dgm:resizeHandles val="exact"/>
        </dgm:presLayoutVars>
      </dgm:prSet>
      <dgm:spPr/>
    </dgm:pt>
    <dgm:pt modelId="{250C8B9D-BCAC-9A49-BE6C-7AC9EF76028F}" type="pres">
      <dgm:prSet presAssocID="{D0B77DD9-C5DF-354B-8523-F25896ECB204}" presName="node" presStyleLbl="node1" presStyleIdx="0" presStyleCnt="4">
        <dgm:presLayoutVars>
          <dgm:bulletEnabled val="1"/>
        </dgm:presLayoutVars>
      </dgm:prSet>
      <dgm:spPr/>
    </dgm:pt>
    <dgm:pt modelId="{8B114B90-393E-AA42-9044-CE62F817C254}" type="pres">
      <dgm:prSet presAssocID="{D0B77DD9-C5DF-354B-8523-F25896ECB204}" presName="spNode" presStyleCnt="0"/>
      <dgm:spPr/>
    </dgm:pt>
    <dgm:pt modelId="{819FB5E2-33AD-524B-B17A-1668D17765F2}" type="pres">
      <dgm:prSet presAssocID="{0FD35395-BECD-4246-B4E6-63FC69CC7B54}" presName="sibTrans" presStyleLbl="sibTrans1D1" presStyleIdx="0" presStyleCnt="4"/>
      <dgm:spPr/>
    </dgm:pt>
    <dgm:pt modelId="{B04FA284-A102-8A4B-B75F-F1153D392AA4}" type="pres">
      <dgm:prSet presAssocID="{E66B4CC1-B110-584A-AB9D-E15D0F497EAD}" presName="node" presStyleLbl="node1" presStyleIdx="1" presStyleCnt="4">
        <dgm:presLayoutVars>
          <dgm:bulletEnabled val="1"/>
        </dgm:presLayoutVars>
      </dgm:prSet>
      <dgm:spPr/>
    </dgm:pt>
    <dgm:pt modelId="{79A178AA-E495-4644-B3CB-67AE47FF6E13}" type="pres">
      <dgm:prSet presAssocID="{E66B4CC1-B110-584A-AB9D-E15D0F497EAD}" presName="spNode" presStyleCnt="0"/>
      <dgm:spPr/>
    </dgm:pt>
    <dgm:pt modelId="{7980DD39-11A9-5F42-8A75-37390D648C01}" type="pres">
      <dgm:prSet presAssocID="{1291ED58-AA46-E54D-A261-09A93CBA0616}" presName="sibTrans" presStyleLbl="sibTrans1D1" presStyleIdx="1" presStyleCnt="4"/>
      <dgm:spPr/>
    </dgm:pt>
    <dgm:pt modelId="{84911A66-F6F9-9C49-BA15-061D0503F7C7}" type="pres">
      <dgm:prSet presAssocID="{3DE3C46C-0250-A240-B2DC-A6A9E7AA33FC}" presName="node" presStyleLbl="node1" presStyleIdx="2" presStyleCnt="4">
        <dgm:presLayoutVars>
          <dgm:bulletEnabled val="1"/>
        </dgm:presLayoutVars>
      </dgm:prSet>
      <dgm:spPr/>
    </dgm:pt>
    <dgm:pt modelId="{79FCF616-2AEE-014B-8947-01377AB1E906}" type="pres">
      <dgm:prSet presAssocID="{3DE3C46C-0250-A240-B2DC-A6A9E7AA33FC}" presName="spNode" presStyleCnt="0"/>
      <dgm:spPr/>
    </dgm:pt>
    <dgm:pt modelId="{74201748-0FD8-0F48-AA36-AB7CA10A57D9}" type="pres">
      <dgm:prSet presAssocID="{7D27891C-A39C-3D48-A4DA-3A180EBD8F28}" presName="sibTrans" presStyleLbl="sibTrans1D1" presStyleIdx="2" presStyleCnt="4"/>
      <dgm:spPr/>
    </dgm:pt>
    <dgm:pt modelId="{60F9DE3F-AFE6-D84A-83FE-CCAD47701A63}" type="pres">
      <dgm:prSet presAssocID="{71347093-DBF5-B244-A622-155B03BD3EF4}" presName="node" presStyleLbl="node1" presStyleIdx="3" presStyleCnt="4">
        <dgm:presLayoutVars>
          <dgm:bulletEnabled val="1"/>
        </dgm:presLayoutVars>
      </dgm:prSet>
      <dgm:spPr/>
    </dgm:pt>
    <dgm:pt modelId="{8FB582F8-2C90-ED49-8084-767604D79625}" type="pres">
      <dgm:prSet presAssocID="{71347093-DBF5-B244-A622-155B03BD3EF4}" presName="spNode" presStyleCnt="0"/>
      <dgm:spPr/>
    </dgm:pt>
    <dgm:pt modelId="{AA8F476A-FAE6-4746-B66A-E5397BD4F0A8}" type="pres">
      <dgm:prSet presAssocID="{38A36E4E-0E44-9148-A61D-1D73E7B4A3D8}" presName="sibTrans" presStyleLbl="sibTrans1D1" presStyleIdx="3" presStyleCnt="4"/>
      <dgm:spPr/>
    </dgm:pt>
  </dgm:ptLst>
  <dgm:cxnLst>
    <dgm:cxn modelId="{30C97207-870D-BA49-A523-BF68593FD4E4}" srcId="{8A142EE4-1563-CF42-8444-B7B01DE279F3}" destId="{71347093-DBF5-B244-A622-155B03BD3EF4}" srcOrd="3" destOrd="0" parTransId="{E4EFBF6B-021A-B74B-8ABB-089D246A7473}" sibTransId="{38A36E4E-0E44-9148-A61D-1D73E7B4A3D8}"/>
    <dgm:cxn modelId="{AC0BC16F-E582-AF4D-977E-CC3C085B3E94}" type="presOf" srcId="{3DE3C46C-0250-A240-B2DC-A6A9E7AA33FC}" destId="{84911A66-F6F9-9C49-BA15-061D0503F7C7}" srcOrd="0" destOrd="0" presId="urn:microsoft.com/office/officeart/2005/8/layout/cycle5"/>
    <dgm:cxn modelId="{ADF958F2-6BE6-0944-85A7-E3E5CEE53F46}" srcId="{8A142EE4-1563-CF42-8444-B7B01DE279F3}" destId="{3DE3C46C-0250-A240-B2DC-A6A9E7AA33FC}" srcOrd="2" destOrd="0" parTransId="{45C09B12-450C-5A44-A1FF-CECDE8330E4B}" sibTransId="{7D27891C-A39C-3D48-A4DA-3A180EBD8F28}"/>
    <dgm:cxn modelId="{AD682A0D-FEAA-8742-8844-542CD737C2FB}" type="presOf" srcId="{7D27891C-A39C-3D48-A4DA-3A180EBD8F28}" destId="{74201748-0FD8-0F48-AA36-AB7CA10A57D9}" srcOrd="0" destOrd="0" presId="urn:microsoft.com/office/officeart/2005/8/layout/cycle5"/>
    <dgm:cxn modelId="{B6527F10-4BEA-4643-B3C6-B5335F4B916A}" type="presOf" srcId="{D0B77DD9-C5DF-354B-8523-F25896ECB204}" destId="{250C8B9D-BCAC-9A49-BE6C-7AC9EF76028F}" srcOrd="0" destOrd="0" presId="urn:microsoft.com/office/officeart/2005/8/layout/cycle5"/>
    <dgm:cxn modelId="{8F713C70-9BB4-A844-BAF7-3134A1ACB3E9}" type="presOf" srcId="{71347093-DBF5-B244-A622-155B03BD3EF4}" destId="{60F9DE3F-AFE6-D84A-83FE-CCAD47701A63}" srcOrd="0" destOrd="0" presId="urn:microsoft.com/office/officeart/2005/8/layout/cycle5"/>
    <dgm:cxn modelId="{90BB4FD7-5DE2-1743-9BEA-0C45CF6BD3BF}" type="presOf" srcId="{8A142EE4-1563-CF42-8444-B7B01DE279F3}" destId="{050AA0FB-C879-E349-B3D1-D53FBBA13657}" srcOrd="0" destOrd="0" presId="urn:microsoft.com/office/officeart/2005/8/layout/cycle5"/>
    <dgm:cxn modelId="{2FA84459-850C-FB4E-B66D-53802BCC9B67}" type="presOf" srcId="{38A36E4E-0E44-9148-A61D-1D73E7B4A3D8}" destId="{AA8F476A-FAE6-4746-B66A-E5397BD4F0A8}" srcOrd="0" destOrd="0" presId="urn:microsoft.com/office/officeart/2005/8/layout/cycle5"/>
    <dgm:cxn modelId="{EBD7DF7F-6BD4-9A4A-9284-7C8DD9998FFE}" type="presOf" srcId="{1291ED58-AA46-E54D-A261-09A93CBA0616}" destId="{7980DD39-11A9-5F42-8A75-37390D648C01}" srcOrd="0" destOrd="0" presId="urn:microsoft.com/office/officeart/2005/8/layout/cycle5"/>
    <dgm:cxn modelId="{2125E585-F0D4-014C-B8FB-5020D9A4B71B}" srcId="{8A142EE4-1563-CF42-8444-B7B01DE279F3}" destId="{E66B4CC1-B110-584A-AB9D-E15D0F497EAD}" srcOrd="1" destOrd="0" parTransId="{898E1B96-0F4D-CB40-98C5-255962BB7D2B}" sibTransId="{1291ED58-AA46-E54D-A261-09A93CBA0616}"/>
    <dgm:cxn modelId="{1BA9C6FD-5AE1-054E-91DD-C3878D651AB0}" srcId="{8A142EE4-1563-CF42-8444-B7B01DE279F3}" destId="{D0B77DD9-C5DF-354B-8523-F25896ECB204}" srcOrd="0" destOrd="0" parTransId="{9625FDAB-86FB-6C4C-97ED-2D5C7391116D}" sibTransId="{0FD35395-BECD-4246-B4E6-63FC69CC7B54}"/>
    <dgm:cxn modelId="{F8D8B7B0-A4E6-3149-8328-1D5975D3C187}" type="presOf" srcId="{E66B4CC1-B110-584A-AB9D-E15D0F497EAD}" destId="{B04FA284-A102-8A4B-B75F-F1153D392AA4}" srcOrd="0" destOrd="0" presId="urn:microsoft.com/office/officeart/2005/8/layout/cycle5"/>
    <dgm:cxn modelId="{C860D10E-EB26-4149-A418-4C99D4C4D01A}" type="presOf" srcId="{0FD35395-BECD-4246-B4E6-63FC69CC7B54}" destId="{819FB5E2-33AD-524B-B17A-1668D17765F2}" srcOrd="0" destOrd="0" presId="urn:microsoft.com/office/officeart/2005/8/layout/cycle5"/>
    <dgm:cxn modelId="{F3A9AC4C-0683-A145-A018-0923FADA3BF1}" type="presParOf" srcId="{050AA0FB-C879-E349-B3D1-D53FBBA13657}" destId="{250C8B9D-BCAC-9A49-BE6C-7AC9EF76028F}" srcOrd="0" destOrd="0" presId="urn:microsoft.com/office/officeart/2005/8/layout/cycle5"/>
    <dgm:cxn modelId="{71AB5BA9-1760-CE47-A487-AA62B3EB4146}" type="presParOf" srcId="{050AA0FB-C879-E349-B3D1-D53FBBA13657}" destId="{8B114B90-393E-AA42-9044-CE62F817C254}" srcOrd="1" destOrd="0" presId="urn:microsoft.com/office/officeart/2005/8/layout/cycle5"/>
    <dgm:cxn modelId="{4C68BD3A-50A5-E748-8609-6731A34423F6}" type="presParOf" srcId="{050AA0FB-C879-E349-B3D1-D53FBBA13657}" destId="{819FB5E2-33AD-524B-B17A-1668D17765F2}" srcOrd="2" destOrd="0" presId="urn:microsoft.com/office/officeart/2005/8/layout/cycle5"/>
    <dgm:cxn modelId="{F0A60EBF-6F2B-394A-943C-A69268D0B826}" type="presParOf" srcId="{050AA0FB-C879-E349-B3D1-D53FBBA13657}" destId="{B04FA284-A102-8A4B-B75F-F1153D392AA4}" srcOrd="3" destOrd="0" presId="urn:microsoft.com/office/officeart/2005/8/layout/cycle5"/>
    <dgm:cxn modelId="{81A5E53D-00BD-8E42-AC85-C72BAB3FF424}" type="presParOf" srcId="{050AA0FB-C879-E349-B3D1-D53FBBA13657}" destId="{79A178AA-E495-4644-B3CB-67AE47FF6E13}" srcOrd="4" destOrd="0" presId="urn:microsoft.com/office/officeart/2005/8/layout/cycle5"/>
    <dgm:cxn modelId="{2384D78B-8A89-C440-97EF-DBFD9685B467}" type="presParOf" srcId="{050AA0FB-C879-E349-B3D1-D53FBBA13657}" destId="{7980DD39-11A9-5F42-8A75-37390D648C01}" srcOrd="5" destOrd="0" presId="urn:microsoft.com/office/officeart/2005/8/layout/cycle5"/>
    <dgm:cxn modelId="{5724CB02-51C5-BB4C-93A1-8468A8D104D5}" type="presParOf" srcId="{050AA0FB-C879-E349-B3D1-D53FBBA13657}" destId="{84911A66-F6F9-9C49-BA15-061D0503F7C7}" srcOrd="6" destOrd="0" presId="urn:microsoft.com/office/officeart/2005/8/layout/cycle5"/>
    <dgm:cxn modelId="{B3CDC7A3-EE20-CA4B-9873-379074FD97AB}" type="presParOf" srcId="{050AA0FB-C879-E349-B3D1-D53FBBA13657}" destId="{79FCF616-2AEE-014B-8947-01377AB1E906}" srcOrd="7" destOrd="0" presId="urn:microsoft.com/office/officeart/2005/8/layout/cycle5"/>
    <dgm:cxn modelId="{C404E7AA-66BA-DE45-87C6-96870B295457}" type="presParOf" srcId="{050AA0FB-C879-E349-B3D1-D53FBBA13657}" destId="{74201748-0FD8-0F48-AA36-AB7CA10A57D9}" srcOrd="8" destOrd="0" presId="urn:microsoft.com/office/officeart/2005/8/layout/cycle5"/>
    <dgm:cxn modelId="{6E60101D-7EC4-304A-8C15-CDD1AC632781}" type="presParOf" srcId="{050AA0FB-C879-E349-B3D1-D53FBBA13657}" destId="{60F9DE3F-AFE6-D84A-83FE-CCAD47701A63}" srcOrd="9" destOrd="0" presId="urn:microsoft.com/office/officeart/2005/8/layout/cycle5"/>
    <dgm:cxn modelId="{7D7FFCD1-FD20-184C-B675-14C0DC4270BD}" type="presParOf" srcId="{050AA0FB-C879-E349-B3D1-D53FBBA13657}" destId="{8FB582F8-2C90-ED49-8084-767604D79625}" srcOrd="10" destOrd="0" presId="urn:microsoft.com/office/officeart/2005/8/layout/cycle5"/>
    <dgm:cxn modelId="{09C083D8-9C3D-1C4C-8095-51D7E2ED9616}" type="presParOf" srcId="{050AA0FB-C879-E349-B3D1-D53FBBA13657}" destId="{AA8F476A-FAE6-4746-B66A-E5397BD4F0A8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142EE4-1563-CF42-8444-B7B01DE279F3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</dgm:pt>
    <dgm:pt modelId="{D0B77DD9-C5DF-354B-8523-F25896ECB204}">
      <dgm:prSet phldrT="[Text]"/>
      <dgm:spPr/>
      <dgm:t>
        <a:bodyPr/>
        <a:lstStyle/>
        <a:p>
          <a:r>
            <a:rPr lang="en-US" dirty="0" smtClean="0"/>
            <a:t>Credit</a:t>
          </a:r>
          <a:endParaRPr lang="en-US" dirty="0"/>
        </a:p>
      </dgm:t>
    </dgm:pt>
    <dgm:pt modelId="{9625FDAB-86FB-6C4C-97ED-2D5C7391116D}" type="parTrans" cxnId="{1BA9C6FD-5AE1-054E-91DD-C3878D651AB0}">
      <dgm:prSet/>
      <dgm:spPr/>
      <dgm:t>
        <a:bodyPr/>
        <a:lstStyle/>
        <a:p>
          <a:endParaRPr lang="en-US"/>
        </a:p>
      </dgm:t>
    </dgm:pt>
    <dgm:pt modelId="{0FD35395-BECD-4246-B4E6-63FC69CC7B54}" type="sibTrans" cxnId="{1BA9C6FD-5AE1-054E-91DD-C3878D651AB0}">
      <dgm:prSet/>
      <dgm:spPr/>
      <dgm:t>
        <a:bodyPr/>
        <a:lstStyle/>
        <a:p>
          <a:endParaRPr lang="en-US"/>
        </a:p>
      </dgm:t>
    </dgm:pt>
    <dgm:pt modelId="{E66B4CC1-B110-584A-AB9D-E15D0F497EAD}">
      <dgm:prSet phldrT="[Text]"/>
      <dgm:spPr/>
      <dgm:t>
        <a:bodyPr/>
        <a:lstStyle/>
        <a:p>
          <a:r>
            <a:rPr lang="en-US" dirty="0" smtClean="0"/>
            <a:t>GKB</a:t>
          </a:r>
          <a:endParaRPr lang="en-US" dirty="0"/>
        </a:p>
      </dgm:t>
    </dgm:pt>
    <dgm:pt modelId="{898E1B96-0F4D-CB40-98C5-255962BB7D2B}" type="parTrans" cxnId="{2125E585-F0D4-014C-B8FB-5020D9A4B71B}">
      <dgm:prSet/>
      <dgm:spPr/>
      <dgm:t>
        <a:bodyPr/>
        <a:lstStyle/>
        <a:p>
          <a:endParaRPr lang="en-US"/>
        </a:p>
      </dgm:t>
    </dgm:pt>
    <dgm:pt modelId="{1291ED58-AA46-E54D-A261-09A93CBA0616}" type="sibTrans" cxnId="{2125E585-F0D4-014C-B8FB-5020D9A4B71B}">
      <dgm:prSet/>
      <dgm:spPr/>
      <dgm:t>
        <a:bodyPr/>
        <a:lstStyle/>
        <a:p>
          <a:endParaRPr lang="en-US"/>
        </a:p>
      </dgm:t>
    </dgm:pt>
    <dgm:pt modelId="{3DE3C46C-0250-A240-B2DC-A6A9E7AA33FC}">
      <dgm:prSet phldrT="[Text]"/>
      <dgm:spPr/>
      <dgm:t>
        <a:bodyPr/>
        <a:lstStyle/>
        <a:p>
          <a:r>
            <a:rPr lang="en-US" dirty="0" smtClean="0"/>
            <a:t>Help (from local municipality)</a:t>
          </a:r>
          <a:endParaRPr lang="en-US" dirty="0"/>
        </a:p>
      </dgm:t>
    </dgm:pt>
    <dgm:pt modelId="{45C09B12-450C-5A44-A1FF-CECDE8330E4B}" type="parTrans" cxnId="{ADF958F2-6BE6-0944-85A7-E3E5CEE53F46}">
      <dgm:prSet/>
      <dgm:spPr/>
      <dgm:t>
        <a:bodyPr/>
        <a:lstStyle/>
        <a:p>
          <a:endParaRPr lang="en-US"/>
        </a:p>
      </dgm:t>
    </dgm:pt>
    <dgm:pt modelId="{7D27891C-A39C-3D48-A4DA-3A180EBD8F28}" type="sibTrans" cxnId="{ADF958F2-6BE6-0944-85A7-E3E5CEE53F46}">
      <dgm:prSet/>
      <dgm:spPr/>
      <dgm:t>
        <a:bodyPr/>
        <a:lstStyle/>
        <a:p>
          <a:endParaRPr lang="en-US"/>
        </a:p>
      </dgm:t>
    </dgm:pt>
    <dgm:pt modelId="{71347093-DBF5-B244-A622-155B03BD3EF4}">
      <dgm:prSet phldrT="[Text]"/>
      <dgm:spPr/>
      <dgm:t>
        <a:bodyPr/>
        <a:lstStyle/>
        <a:p>
          <a:r>
            <a:rPr lang="en-US" dirty="0" smtClean="0"/>
            <a:t>Free from debt</a:t>
          </a:r>
          <a:endParaRPr lang="en-US" dirty="0"/>
        </a:p>
      </dgm:t>
    </dgm:pt>
    <dgm:pt modelId="{E4EFBF6B-021A-B74B-8ABB-089D246A7473}" type="parTrans" cxnId="{30C97207-870D-BA49-A523-BF68593FD4E4}">
      <dgm:prSet/>
      <dgm:spPr/>
      <dgm:t>
        <a:bodyPr/>
        <a:lstStyle/>
        <a:p>
          <a:endParaRPr lang="en-US"/>
        </a:p>
      </dgm:t>
    </dgm:pt>
    <dgm:pt modelId="{38A36E4E-0E44-9148-A61D-1D73E7B4A3D8}" type="sibTrans" cxnId="{30C97207-870D-BA49-A523-BF68593FD4E4}">
      <dgm:prSet/>
      <dgm:spPr/>
      <dgm:t>
        <a:bodyPr/>
        <a:lstStyle/>
        <a:p>
          <a:endParaRPr lang="en-US"/>
        </a:p>
      </dgm:t>
    </dgm:pt>
    <dgm:pt modelId="{571DA1AD-CB0F-C64B-B881-73E5A159E00A}">
      <dgm:prSet/>
      <dgm:spPr/>
      <dgm:t>
        <a:bodyPr/>
        <a:lstStyle/>
        <a:p>
          <a:r>
            <a:rPr lang="en-US" dirty="0" smtClean="0"/>
            <a:t> </a:t>
          </a:r>
          <a:r>
            <a:rPr lang="en-US" dirty="0" err="1" smtClean="0"/>
            <a:t>DebtFree</a:t>
          </a:r>
          <a:r>
            <a:rPr lang="en-US" dirty="0" smtClean="0"/>
            <a:t> Coach</a:t>
          </a:r>
          <a:endParaRPr lang="en-US" dirty="0"/>
        </a:p>
      </dgm:t>
    </dgm:pt>
    <dgm:pt modelId="{B3D2F653-CFC5-0844-824E-152DFBC03B52}" type="parTrans" cxnId="{80BCC958-480A-F346-B2DE-5797A17A6964}">
      <dgm:prSet/>
      <dgm:spPr/>
      <dgm:t>
        <a:bodyPr/>
        <a:lstStyle/>
        <a:p>
          <a:endParaRPr lang="en-US"/>
        </a:p>
      </dgm:t>
    </dgm:pt>
    <dgm:pt modelId="{24155FF8-58BA-0449-BAB4-F1443A2B61E5}" type="sibTrans" cxnId="{80BCC958-480A-F346-B2DE-5797A17A6964}">
      <dgm:prSet/>
      <dgm:spPr/>
      <dgm:t>
        <a:bodyPr/>
        <a:lstStyle/>
        <a:p>
          <a:endParaRPr lang="en-US"/>
        </a:p>
      </dgm:t>
    </dgm:pt>
    <dgm:pt modelId="{E348C8B7-6C70-3F45-BC23-1BCA07D7B2C4}" type="pres">
      <dgm:prSet presAssocID="{8A142EE4-1563-CF42-8444-B7B01DE279F3}" presName="Name0" presStyleCnt="0">
        <dgm:presLayoutVars>
          <dgm:dir/>
          <dgm:resizeHandles val="exact"/>
        </dgm:presLayoutVars>
      </dgm:prSet>
      <dgm:spPr/>
    </dgm:pt>
    <dgm:pt modelId="{7B54C436-37C4-3E47-A288-F16FA486B35C}" type="pres">
      <dgm:prSet presAssocID="{D0B77DD9-C5DF-354B-8523-F25896ECB204}" presName="node" presStyleLbl="node1" presStyleIdx="0" presStyleCnt="5">
        <dgm:presLayoutVars>
          <dgm:bulletEnabled val="1"/>
        </dgm:presLayoutVars>
      </dgm:prSet>
      <dgm:spPr/>
    </dgm:pt>
    <dgm:pt modelId="{08D54F90-8A52-7641-BFBA-16169E1F4458}" type="pres">
      <dgm:prSet presAssocID="{0FD35395-BECD-4246-B4E6-63FC69CC7B54}" presName="sibTrans" presStyleLbl="sibTrans2D1" presStyleIdx="0" presStyleCnt="4"/>
      <dgm:spPr/>
    </dgm:pt>
    <dgm:pt modelId="{2F17A358-6369-2943-8C21-F5B92E9E1F0A}" type="pres">
      <dgm:prSet presAssocID="{0FD35395-BECD-4246-B4E6-63FC69CC7B54}" presName="connectorText" presStyleLbl="sibTrans2D1" presStyleIdx="0" presStyleCnt="4"/>
      <dgm:spPr/>
    </dgm:pt>
    <dgm:pt modelId="{2F3E7F0E-A429-9F44-8F39-DD840B3032ED}" type="pres">
      <dgm:prSet presAssocID="{E66B4CC1-B110-584A-AB9D-E15D0F497EAD}" presName="node" presStyleLbl="node1" presStyleIdx="1" presStyleCnt="5">
        <dgm:presLayoutVars>
          <dgm:bulletEnabled val="1"/>
        </dgm:presLayoutVars>
      </dgm:prSet>
      <dgm:spPr/>
    </dgm:pt>
    <dgm:pt modelId="{CEE48DCC-1B6B-AA4F-901B-FDE4B6E88FA1}" type="pres">
      <dgm:prSet presAssocID="{1291ED58-AA46-E54D-A261-09A93CBA0616}" presName="sibTrans" presStyleLbl="sibTrans2D1" presStyleIdx="1" presStyleCnt="4"/>
      <dgm:spPr/>
    </dgm:pt>
    <dgm:pt modelId="{DACFBC45-E1A8-A946-885D-750F017C55D0}" type="pres">
      <dgm:prSet presAssocID="{1291ED58-AA46-E54D-A261-09A93CBA0616}" presName="connectorText" presStyleLbl="sibTrans2D1" presStyleIdx="1" presStyleCnt="4"/>
      <dgm:spPr/>
    </dgm:pt>
    <dgm:pt modelId="{D73EFEA1-3D36-4D43-9522-DDEAC718C529}" type="pres">
      <dgm:prSet presAssocID="{3DE3C46C-0250-A240-B2DC-A6A9E7AA33FC}" presName="node" presStyleLbl="node1" presStyleIdx="2" presStyleCnt="5" custScaleX="100000" custLinFactNeighborX="-16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AE404A-0835-7D4B-A0CC-328F524CDC96}" type="pres">
      <dgm:prSet presAssocID="{7D27891C-A39C-3D48-A4DA-3A180EBD8F28}" presName="sibTrans" presStyleLbl="sibTrans2D1" presStyleIdx="2" presStyleCnt="4"/>
      <dgm:spPr/>
    </dgm:pt>
    <dgm:pt modelId="{FD2D97FE-8778-F74E-872B-98422FC8BC01}" type="pres">
      <dgm:prSet presAssocID="{7D27891C-A39C-3D48-A4DA-3A180EBD8F28}" presName="connectorText" presStyleLbl="sibTrans2D1" presStyleIdx="2" presStyleCnt="4"/>
      <dgm:spPr/>
    </dgm:pt>
    <dgm:pt modelId="{65F64CE1-ACEA-BE4B-BA47-A73BC546DBC2}" type="pres">
      <dgm:prSet presAssocID="{571DA1AD-CB0F-C64B-B881-73E5A159E00A}" presName="node" presStyleLbl="node1" presStyleIdx="3" presStyleCnt="5" custLinFactX="-100000" custLinFactY="-44728" custLinFactNeighborX="-109368" custLinFactNeighborY="-100000">
        <dgm:presLayoutVars>
          <dgm:bulletEnabled val="1"/>
        </dgm:presLayoutVars>
      </dgm:prSet>
      <dgm:spPr/>
    </dgm:pt>
    <dgm:pt modelId="{800664BF-C707-894F-A10E-048FC7A24F22}" type="pres">
      <dgm:prSet presAssocID="{24155FF8-58BA-0449-BAB4-F1443A2B61E5}" presName="sibTrans" presStyleLbl="sibTrans2D1" presStyleIdx="3" presStyleCnt="4"/>
      <dgm:spPr/>
    </dgm:pt>
    <dgm:pt modelId="{C83AFE0F-DE94-9242-8DEE-008E9FFAD938}" type="pres">
      <dgm:prSet presAssocID="{24155FF8-58BA-0449-BAB4-F1443A2B61E5}" presName="connectorText" presStyleLbl="sibTrans2D1" presStyleIdx="3" presStyleCnt="4"/>
      <dgm:spPr/>
    </dgm:pt>
    <dgm:pt modelId="{2A7451CC-AE03-2443-B4A1-09634B6F6E58}" type="pres">
      <dgm:prSet presAssocID="{71347093-DBF5-B244-A622-155B03BD3EF4}" presName="node" presStyleLbl="node1" presStyleIdx="4" presStyleCnt="5" custScaleX="100000" custLinFactNeighborX="-19968" custLinFactNeighborY="-3328">
        <dgm:presLayoutVars>
          <dgm:bulletEnabled val="1"/>
        </dgm:presLayoutVars>
      </dgm:prSet>
      <dgm:spPr/>
    </dgm:pt>
  </dgm:ptLst>
  <dgm:cxnLst>
    <dgm:cxn modelId="{1BA9C6FD-5AE1-054E-91DD-C3878D651AB0}" srcId="{8A142EE4-1563-CF42-8444-B7B01DE279F3}" destId="{D0B77DD9-C5DF-354B-8523-F25896ECB204}" srcOrd="0" destOrd="0" parTransId="{9625FDAB-86FB-6C4C-97ED-2D5C7391116D}" sibTransId="{0FD35395-BECD-4246-B4E6-63FC69CC7B54}"/>
    <dgm:cxn modelId="{C3911ECB-1278-3642-88D7-DDD3A8357449}" type="presOf" srcId="{3DE3C46C-0250-A240-B2DC-A6A9E7AA33FC}" destId="{D73EFEA1-3D36-4D43-9522-DDEAC718C529}" srcOrd="0" destOrd="0" presId="urn:microsoft.com/office/officeart/2005/8/layout/process1"/>
    <dgm:cxn modelId="{80BCC958-480A-F346-B2DE-5797A17A6964}" srcId="{8A142EE4-1563-CF42-8444-B7B01DE279F3}" destId="{571DA1AD-CB0F-C64B-B881-73E5A159E00A}" srcOrd="3" destOrd="0" parTransId="{B3D2F653-CFC5-0844-824E-152DFBC03B52}" sibTransId="{24155FF8-58BA-0449-BAB4-F1443A2B61E5}"/>
    <dgm:cxn modelId="{2125E585-F0D4-014C-B8FB-5020D9A4B71B}" srcId="{8A142EE4-1563-CF42-8444-B7B01DE279F3}" destId="{E66B4CC1-B110-584A-AB9D-E15D0F497EAD}" srcOrd="1" destOrd="0" parTransId="{898E1B96-0F4D-CB40-98C5-255962BB7D2B}" sibTransId="{1291ED58-AA46-E54D-A261-09A93CBA0616}"/>
    <dgm:cxn modelId="{7787FD5E-0984-C24A-A91E-7CC7E65E10D4}" type="presOf" srcId="{24155FF8-58BA-0449-BAB4-F1443A2B61E5}" destId="{C83AFE0F-DE94-9242-8DEE-008E9FFAD938}" srcOrd="1" destOrd="0" presId="urn:microsoft.com/office/officeart/2005/8/layout/process1"/>
    <dgm:cxn modelId="{991518FF-98C4-1649-9FD5-0967BE25835D}" type="presOf" srcId="{0FD35395-BECD-4246-B4E6-63FC69CC7B54}" destId="{08D54F90-8A52-7641-BFBA-16169E1F4458}" srcOrd="0" destOrd="0" presId="urn:microsoft.com/office/officeart/2005/8/layout/process1"/>
    <dgm:cxn modelId="{165E43C6-E77E-2240-A4C7-52FB01E1FCCF}" type="presOf" srcId="{D0B77DD9-C5DF-354B-8523-F25896ECB204}" destId="{7B54C436-37C4-3E47-A288-F16FA486B35C}" srcOrd="0" destOrd="0" presId="urn:microsoft.com/office/officeart/2005/8/layout/process1"/>
    <dgm:cxn modelId="{1914C28D-D0E1-7F4F-977B-24568E98A84D}" type="presOf" srcId="{1291ED58-AA46-E54D-A261-09A93CBA0616}" destId="{DACFBC45-E1A8-A946-885D-750F017C55D0}" srcOrd="1" destOrd="0" presId="urn:microsoft.com/office/officeart/2005/8/layout/process1"/>
    <dgm:cxn modelId="{707CB6B5-10B8-8340-AABC-6B90CD88697E}" type="presOf" srcId="{24155FF8-58BA-0449-BAB4-F1443A2B61E5}" destId="{800664BF-C707-894F-A10E-048FC7A24F22}" srcOrd="0" destOrd="0" presId="urn:microsoft.com/office/officeart/2005/8/layout/process1"/>
    <dgm:cxn modelId="{ADF958F2-6BE6-0944-85A7-E3E5CEE53F46}" srcId="{8A142EE4-1563-CF42-8444-B7B01DE279F3}" destId="{3DE3C46C-0250-A240-B2DC-A6A9E7AA33FC}" srcOrd="2" destOrd="0" parTransId="{45C09B12-450C-5A44-A1FF-CECDE8330E4B}" sibTransId="{7D27891C-A39C-3D48-A4DA-3A180EBD8F28}"/>
    <dgm:cxn modelId="{1B64D57D-BE35-6341-8E19-171850263082}" type="presOf" srcId="{7D27891C-A39C-3D48-A4DA-3A180EBD8F28}" destId="{1BAE404A-0835-7D4B-A0CC-328F524CDC96}" srcOrd="0" destOrd="0" presId="urn:microsoft.com/office/officeart/2005/8/layout/process1"/>
    <dgm:cxn modelId="{30C97207-870D-BA49-A523-BF68593FD4E4}" srcId="{8A142EE4-1563-CF42-8444-B7B01DE279F3}" destId="{71347093-DBF5-B244-A622-155B03BD3EF4}" srcOrd="4" destOrd="0" parTransId="{E4EFBF6B-021A-B74B-8ABB-089D246A7473}" sibTransId="{38A36E4E-0E44-9148-A61D-1D73E7B4A3D8}"/>
    <dgm:cxn modelId="{CBB74C0B-5DCA-D54D-8249-6096125FA8EC}" type="presOf" srcId="{7D27891C-A39C-3D48-A4DA-3A180EBD8F28}" destId="{FD2D97FE-8778-F74E-872B-98422FC8BC01}" srcOrd="1" destOrd="0" presId="urn:microsoft.com/office/officeart/2005/8/layout/process1"/>
    <dgm:cxn modelId="{94F3798D-16AE-3E40-BF74-88A9D9D47E12}" type="presOf" srcId="{1291ED58-AA46-E54D-A261-09A93CBA0616}" destId="{CEE48DCC-1B6B-AA4F-901B-FDE4B6E88FA1}" srcOrd="0" destOrd="0" presId="urn:microsoft.com/office/officeart/2005/8/layout/process1"/>
    <dgm:cxn modelId="{6848DAE3-2BFC-D140-AABC-DB7DB12E607F}" type="presOf" srcId="{571DA1AD-CB0F-C64B-B881-73E5A159E00A}" destId="{65F64CE1-ACEA-BE4B-BA47-A73BC546DBC2}" srcOrd="0" destOrd="0" presId="urn:microsoft.com/office/officeart/2005/8/layout/process1"/>
    <dgm:cxn modelId="{73E9213C-2078-7441-8A19-1534CEBD4663}" type="presOf" srcId="{8A142EE4-1563-CF42-8444-B7B01DE279F3}" destId="{E348C8B7-6C70-3F45-BC23-1BCA07D7B2C4}" srcOrd="0" destOrd="0" presId="urn:microsoft.com/office/officeart/2005/8/layout/process1"/>
    <dgm:cxn modelId="{DC1D7834-B79E-AC4C-88D4-05EE8EEBB183}" type="presOf" srcId="{0FD35395-BECD-4246-B4E6-63FC69CC7B54}" destId="{2F17A358-6369-2943-8C21-F5B92E9E1F0A}" srcOrd="1" destOrd="0" presId="urn:microsoft.com/office/officeart/2005/8/layout/process1"/>
    <dgm:cxn modelId="{B0B3972C-18BB-2B4E-8CB9-349E8ED43CF9}" type="presOf" srcId="{71347093-DBF5-B244-A622-155B03BD3EF4}" destId="{2A7451CC-AE03-2443-B4A1-09634B6F6E58}" srcOrd="0" destOrd="0" presId="urn:microsoft.com/office/officeart/2005/8/layout/process1"/>
    <dgm:cxn modelId="{D26FB341-6749-D348-9667-A81D0B836332}" type="presOf" srcId="{E66B4CC1-B110-584A-AB9D-E15D0F497EAD}" destId="{2F3E7F0E-A429-9F44-8F39-DD840B3032ED}" srcOrd="0" destOrd="0" presId="urn:microsoft.com/office/officeart/2005/8/layout/process1"/>
    <dgm:cxn modelId="{3129BDF9-87D7-024D-A5D8-213AB111F1CB}" type="presParOf" srcId="{E348C8B7-6C70-3F45-BC23-1BCA07D7B2C4}" destId="{7B54C436-37C4-3E47-A288-F16FA486B35C}" srcOrd="0" destOrd="0" presId="urn:microsoft.com/office/officeart/2005/8/layout/process1"/>
    <dgm:cxn modelId="{58F5F6C9-D762-2E41-9C8D-152C29AA316E}" type="presParOf" srcId="{E348C8B7-6C70-3F45-BC23-1BCA07D7B2C4}" destId="{08D54F90-8A52-7641-BFBA-16169E1F4458}" srcOrd="1" destOrd="0" presId="urn:microsoft.com/office/officeart/2005/8/layout/process1"/>
    <dgm:cxn modelId="{44BCF437-C35A-0A40-B567-ECA7D8EBF633}" type="presParOf" srcId="{08D54F90-8A52-7641-BFBA-16169E1F4458}" destId="{2F17A358-6369-2943-8C21-F5B92E9E1F0A}" srcOrd="0" destOrd="0" presId="urn:microsoft.com/office/officeart/2005/8/layout/process1"/>
    <dgm:cxn modelId="{761B4E32-E6DD-714D-9530-781095DA4F6D}" type="presParOf" srcId="{E348C8B7-6C70-3F45-BC23-1BCA07D7B2C4}" destId="{2F3E7F0E-A429-9F44-8F39-DD840B3032ED}" srcOrd="2" destOrd="0" presId="urn:microsoft.com/office/officeart/2005/8/layout/process1"/>
    <dgm:cxn modelId="{C44974AB-022C-A549-A8BF-82E3FFF39EBD}" type="presParOf" srcId="{E348C8B7-6C70-3F45-BC23-1BCA07D7B2C4}" destId="{CEE48DCC-1B6B-AA4F-901B-FDE4B6E88FA1}" srcOrd="3" destOrd="0" presId="urn:microsoft.com/office/officeart/2005/8/layout/process1"/>
    <dgm:cxn modelId="{021E684F-4670-F346-9E38-B51FCC58AA1A}" type="presParOf" srcId="{CEE48DCC-1B6B-AA4F-901B-FDE4B6E88FA1}" destId="{DACFBC45-E1A8-A946-885D-750F017C55D0}" srcOrd="0" destOrd="0" presId="urn:microsoft.com/office/officeart/2005/8/layout/process1"/>
    <dgm:cxn modelId="{C8CD1BEE-5CDF-F747-AF1B-510BD79AC3D4}" type="presParOf" srcId="{E348C8B7-6C70-3F45-BC23-1BCA07D7B2C4}" destId="{D73EFEA1-3D36-4D43-9522-DDEAC718C529}" srcOrd="4" destOrd="0" presId="urn:microsoft.com/office/officeart/2005/8/layout/process1"/>
    <dgm:cxn modelId="{6B073E1F-01A9-2E48-AE01-BFB29E92AE7B}" type="presParOf" srcId="{E348C8B7-6C70-3F45-BC23-1BCA07D7B2C4}" destId="{1BAE404A-0835-7D4B-A0CC-328F524CDC96}" srcOrd="5" destOrd="0" presId="urn:microsoft.com/office/officeart/2005/8/layout/process1"/>
    <dgm:cxn modelId="{08693B34-5D16-714D-8451-5A2DF0F03D99}" type="presParOf" srcId="{1BAE404A-0835-7D4B-A0CC-328F524CDC96}" destId="{FD2D97FE-8778-F74E-872B-98422FC8BC01}" srcOrd="0" destOrd="0" presId="urn:microsoft.com/office/officeart/2005/8/layout/process1"/>
    <dgm:cxn modelId="{14BD1EEC-1FC5-044E-9085-AC5228648702}" type="presParOf" srcId="{E348C8B7-6C70-3F45-BC23-1BCA07D7B2C4}" destId="{65F64CE1-ACEA-BE4B-BA47-A73BC546DBC2}" srcOrd="6" destOrd="0" presId="urn:microsoft.com/office/officeart/2005/8/layout/process1"/>
    <dgm:cxn modelId="{21B7A016-A99D-0B4F-8073-D5E5C94B4367}" type="presParOf" srcId="{E348C8B7-6C70-3F45-BC23-1BCA07D7B2C4}" destId="{800664BF-C707-894F-A10E-048FC7A24F22}" srcOrd="7" destOrd="0" presId="urn:microsoft.com/office/officeart/2005/8/layout/process1"/>
    <dgm:cxn modelId="{2DB92DB1-0430-D449-951F-A2727240D6DE}" type="presParOf" srcId="{800664BF-C707-894F-A10E-048FC7A24F22}" destId="{C83AFE0F-DE94-9242-8DEE-008E9FFAD938}" srcOrd="0" destOrd="0" presId="urn:microsoft.com/office/officeart/2005/8/layout/process1"/>
    <dgm:cxn modelId="{3A747E54-9A9C-D743-A177-C38DFF3CEB36}" type="presParOf" srcId="{E348C8B7-6C70-3F45-BC23-1BCA07D7B2C4}" destId="{2A7451CC-AE03-2443-B4A1-09634B6F6E5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48819C-B6DD-5C45-8F87-984D3AA60F73}" type="doc">
      <dgm:prSet loTypeId="urn:microsoft.com/office/officeart/2005/8/layout/hierarchy5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B9C39E-AEE7-A847-8480-51F9E515E881}">
      <dgm:prSet phldrT="[Text]"/>
      <dgm:spPr/>
      <dgm:t>
        <a:bodyPr/>
        <a:lstStyle/>
        <a:p>
          <a:r>
            <a:rPr lang="en-US" dirty="0" smtClean="0"/>
            <a:t>Do you have any debt?</a:t>
          </a:r>
          <a:endParaRPr lang="en-US" dirty="0"/>
        </a:p>
      </dgm:t>
    </dgm:pt>
    <dgm:pt modelId="{BFF445FA-E054-5343-91F1-E1131728CDBF}" type="parTrans" cxnId="{930C64A2-338A-FF47-98B1-7B9B55765D1E}">
      <dgm:prSet/>
      <dgm:spPr/>
      <dgm:t>
        <a:bodyPr/>
        <a:lstStyle/>
        <a:p>
          <a:endParaRPr lang="en-US"/>
        </a:p>
      </dgm:t>
    </dgm:pt>
    <dgm:pt modelId="{348B97E2-98D4-7748-9B5E-9DD8FE2E7797}" type="sibTrans" cxnId="{930C64A2-338A-FF47-98B1-7B9B55765D1E}">
      <dgm:prSet/>
      <dgm:spPr/>
      <dgm:t>
        <a:bodyPr/>
        <a:lstStyle/>
        <a:p>
          <a:endParaRPr lang="en-US"/>
        </a:p>
      </dgm:t>
    </dgm:pt>
    <dgm:pt modelId="{D69DB8FA-38BD-5947-8EE8-869C200FA3B0}">
      <dgm:prSet phldrT="[Text]"/>
      <dgm:spPr/>
      <dgm:t>
        <a:bodyPr/>
        <a:lstStyle/>
        <a:p>
          <a:r>
            <a:rPr lang="en-US" dirty="0" smtClean="0"/>
            <a:t>yes</a:t>
          </a:r>
          <a:endParaRPr lang="en-US" dirty="0"/>
        </a:p>
      </dgm:t>
    </dgm:pt>
    <dgm:pt modelId="{A247648B-D8FC-7045-ACEE-82FF4A22F30B}" type="parTrans" cxnId="{00F5E9C1-70C0-AD40-BF0D-A4E7897716D3}">
      <dgm:prSet/>
      <dgm:spPr/>
      <dgm:t>
        <a:bodyPr/>
        <a:lstStyle/>
        <a:p>
          <a:endParaRPr lang="en-US"/>
        </a:p>
      </dgm:t>
    </dgm:pt>
    <dgm:pt modelId="{68F4ABD9-33A5-5F49-A5AC-DD6186B3DB3B}" type="sibTrans" cxnId="{00F5E9C1-70C0-AD40-BF0D-A4E7897716D3}">
      <dgm:prSet/>
      <dgm:spPr/>
      <dgm:t>
        <a:bodyPr/>
        <a:lstStyle/>
        <a:p>
          <a:endParaRPr lang="en-US"/>
        </a:p>
      </dgm:t>
    </dgm:pt>
    <dgm:pt modelId="{DB35DA92-7662-CF4B-A007-B4074455E991}">
      <dgm:prSet phldrT="[Text]"/>
      <dgm:spPr/>
      <dgm:t>
        <a:bodyPr/>
        <a:lstStyle/>
        <a:p>
          <a:r>
            <a:rPr lang="en-US" dirty="0" smtClean="0"/>
            <a:t>How much?</a:t>
          </a:r>
          <a:endParaRPr lang="en-US" dirty="0"/>
        </a:p>
      </dgm:t>
    </dgm:pt>
    <dgm:pt modelId="{AF37A62E-4CF3-EB4F-ACCB-C3B04C7FF52E}" type="parTrans" cxnId="{D8811FB9-B68E-1541-93BF-37DB9E9DA2C3}">
      <dgm:prSet/>
      <dgm:spPr/>
      <dgm:t>
        <a:bodyPr/>
        <a:lstStyle/>
        <a:p>
          <a:endParaRPr lang="en-US"/>
        </a:p>
      </dgm:t>
    </dgm:pt>
    <dgm:pt modelId="{C49D6F44-908D-6D48-AE28-9E38A517F048}" type="sibTrans" cxnId="{D8811FB9-B68E-1541-93BF-37DB9E9DA2C3}">
      <dgm:prSet/>
      <dgm:spPr/>
      <dgm:t>
        <a:bodyPr/>
        <a:lstStyle/>
        <a:p>
          <a:endParaRPr lang="en-US"/>
        </a:p>
      </dgm:t>
    </dgm:pt>
    <dgm:pt modelId="{1C95C286-63B0-7141-B84E-33D52BFC96C3}">
      <dgm:prSet phldrT="[Text]"/>
      <dgm:spPr/>
      <dgm:t>
        <a:bodyPr/>
        <a:lstStyle/>
        <a:p>
          <a:r>
            <a:rPr lang="en-US" dirty="0" smtClean="0"/>
            <a:t>no</a:t>
          </a:r>
          <a:endParaRPr lang="en-US" dirty="0"/>
        </a:p>
      </dgm:t>
    </dgm:pt>
    <dgm:pt modelId="{283FD1A7-A7FF-3A4B-B9FA-FBB542E2D7D1}" type="parTrans" cxnId="{21109359-3C4E-0541-AA61-B4E580AE77C8}">
      <dgm:prSet/>
      <dgm:spPr/>
      <dgm:t>
        <a:bodyPr/>
        <a:lstStyle/>
        <a:p>
          <a:endParaRPr lang="en-US"/>
        </a:p>
      </dgm:t>
    </dgm:pt>
    <dgm:pt modelId="{34C267C3-4D56-7243-8E9D-65EE7915896A}" type="sibTrans" cxnId="{21109359-3C4E-0541-AA61-B4E580AE77C8}">
      <dgm:prSet/>
      <dgm:spPr/>
      <dgm:t>
        <a:bodyPr/>
        <a:lstStyle/>
        <a:p>
          <a:endParaRPr lang="en-US"/>
        </a:p>
      </dgm:t>
    </dgm:pt>
    <dgm:pt modelId="{837D9BFE-FFFE-8244-BAA0-1D1196EDBD6B}">
      <dgm:prSet phldrT="[Text]"/>
      <dgm:spPr/>
      <dgm:t>
        <a:bodyPr/>
        <a:lstStyle/>
        <a:p>
          <a:r>
            <a:rPr lang="en-US" dirty="0" smtClean="0"/>
            <a:t>break</a:t>
          </a:r>
          <a:endParaRPr lang="en-US" dirty="0"/>
        </a:p>
      </dgm:t>
    </dgm:pt>
    <dgm:pt modelId="{3998B4B9-928F-F64A-A557-2545F0B5E2F1}" type="parTrans" cxnId="{3B74C333-E4E9-E449-B6D6-07CC0334CA3C}">
      <dgm:prSet/>
      <dgm:spPr/>
      <dgm:t>
        <a:bodyPr/>
        <a:lstStyle/>
        <a:p>
          <a:endParaRPr lang="en-US"/>
        </a:p>
      </dgm:t>
    </dgm:pt>
    <dgm:pt modelId="{08626F3A-9784-D44B-BEDD-3C9FCA929680}" type="sibTrans" cxnId="{3B74C333-E4E9-E449-B6D6-07CC0334CA3C}">
      <dgm:prSet/>
      <dgm:spPr/>
      <dgm:t>
        <a:bodyPr/>
        <a:lstStyle/>
        <a:p>
          <a:endParaRPr lang="en-US"/>
        </a:p>
      </dgm:t>
    </dgm:pt>
    <dgm:pt modelId="{A87198C3-BE12-E440-933B-E24B7A151E9D}">
      <dgm:prSet phldrT="[Text]"/>
      <dgm:spPr/>
      <dgm:t>
        <a:bodyPr/>
        <a:lstStyle/>
        <a:p>
          <a:r>
            <a:rPr lang="en-US" dirty="0" smtClean="0"/>
            <a:t>Monthly expenses</a:t>
          </a:r>
          <a:endParaRPr lang="en-US" dirty="0"/>
        </a:p>
      </dgm:t>
    </dgm:pt>
    <dgm:pt modelId="{14F08AA0-1BBA-5641-9B01-F96A2C3E819A}" type="parTrans" cxnId="{84271731-DE03-354D-AA9A-848DDF3384FD}">
      <dgm:prSet/>
      <dgm:spPr/>
      <dgm:t>
        <a:bodyPr/>
        <a:lstStyle/>
        <a:p>
          <a:endParaRPr lang="en-US"/>
        </a:p>
      </dgm:t>
    </dgm:pt>
    <dgm:pt modelId="{9C8BB9A6-4636-B34E-885D-4417A900E960}" type="sibTrans" cxnId="{84271731-DE03-354D-AA9A-848DDF3384FD}">
      <dgm:prSet/>
      <dgm:spPr/>
      <dgm:t>
        <a:bodyPr/>
        <a:lstStyle/>
        <a:p>
          <a:endParaRPr lang="en-US"/>
        </a:p>
      </dgm:t>
    </dgm:pt>
    <dgm:pt modelId="{EA3F1479-95CB-8C4A-9C90-4D6123CB046C}">
      <dgm:prSet/>
      <dgm:spPr/>
      <dgm:t>
        <a:bodyPr/>
        <a:lstStyle/>
        <a:p>
          <a:r>
            <a:rPr lang="en-US" dirty="0" smtClean="0"/>
            <a:t>Any income?</a:t>
          </a:r>
          <a:endParaRPr lang="en-US" dirty="0"/>
        </a:p>
      </dgm:t>
    </dgm:pt>
    <dgm:pt modelId="{BA9543D7-48D9-1A4C-9C54-8081268605D2}" type="parTrans" cxnId="{FE621642-244F-C84C-9DD0-14F62B53540E}">
      <dgm:prSet/>
      <dgm:spPr/>
      <dgm:t>
        <a:bodyPr/>
        <a:lstStyle/>
        <a:p>
          <a:endParaRPr lang="en-US"/>
        </a:p>
      </dgm:t>
    </dgm:pt>
    <dgm:pt modelId="{C4BB2623-2537-544B-8F4F-ED8D184275B8}" type="sibTrans" cxnId="{FE621642-244F-C84C-9DD0-14F62B53540E}">
      <dgm:prSet/>
      <dgm:spPr/>
      <dgm:t>
        <a:bodyPr/>
        <a:lstStyle/>
        <a:p>
          <a:endParaRPr lang="en-US"/>
        </a:p>
      </dgm:t>
    </dgm:pt>
    <dgm:pt modelId="{1B8D9CA6-5042-014A-9426-49042D25A8FF}">
      <dgm:prSet/>
      <dgm:spPr/>
      <dgm:t>
        <a:bodyPr/>
        <a:lstStyle/>
        <a:p>
          <a:r>
            <a:rPr lang="en-US" dirty="0" smtClean="0"/>
            <a:t>Weekly expenses</a:t>
          </a:r>
          <a:endParaRPr lang="en-US" dirty="0"/>
        </a:p>
      </dgm:t>
    </dgm:pt>
    <dgm:pt modelId="{DD9B362A-BC7F-264C-AD4A-17F8419A2812}" type="parTrans" cxnId="{1996EF96-8BEF-354D-B720-43D43FC46DD3}">
      <dgm:prSet/>
      <dgm:spPr/>
      <dgm:t>
        <a:bodyPr/>
        <a:lstStyle/>
        <a:p>
          <a:endParaRPr lang="en-US"/>
        </a:p>
      </dgm:t>
    </dgm:pt>
    <dgm:pt modelId="{632DBB85-F961-284B-A55B-967B002BA940}" type="sibTrans" cxnId="{1996EF96-8BEF-354D-B720-43D43FC46DD3}">
      <dgm:prSet/>
      <dgm:spPr/>
      <dgm:t>
        <a:bodyPr/>
        <a:lstStyle/>
        <a:p>
          <a:endParaRPr lang="en-US"/>
        </a:p>
      </dgm:t>
    </dgm:pt>
    <dgm:pt modelId="{FC5F87A7-7E81-BB4F-A907-57647B7259AC}">
      <dgm:prSet/>
      <dgm:spPr/>
      <dgm:t>
        <a:bodyPr/>
        <a:lstStyle/>
        <a:p>
          <a:r>
            <a:rPr lang="en-US" dirty="0" smtClean="0"/>
            <a:t>Daily expenses</a:t>
          </a:r>
          <a:endParaRPr lang="en-US" dirty="0"/>
        </a:p>
      </dgm:t>
    </dgm:pt>
    <dgm:pt modelId="{F070C4FF-22BF-7146-BA5A-00347B9AA26B}" type="parTrans" cxnId="{F42A5C91-E13E-A84F-8E28-1E8E19DE8D64}">
      <dgm:prSet/>
      <dgm:spPr/>
      <dgm:t>
        <a:bodyPr/>
        <a:lstStyle/>
        <a:p>
          <a:endParaRPr lang="en-US"/>
        </a:p>
      </dgm:t>
    </dgm:pt>
    <dgm:pt modelId="{407816D6-5839-1E4F-85BD-D2650867E645}" type="sibTrans" cxnId="{F42A5C91-E13E-A84F-8E28-1E8E19DE8D64}">
      <dgm:prSet/>
      <dgm:spPr/>
      <dgm:t>
        <a:bodyPr/>
        <a:lstStyle/>
        <a:p>
          <a:endParaRPr lang="en-US"/>
        </a:p>
      </dgm:t>
    </dgm:pt>
    <dgm:pt modelId="{C91AF85C-E795-0D48-9CDE-D7E4C5935B7B}" type="pres">
      <dgm:prSet presAssocID="{9948819C-B6DD-5C45-8F87-984D3AA60F7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9C6DF02-5726-3C41-9BD2-0CD714489933}" type="pres">
      <dgm:prSet presAssocID="{9948819C-B6DD-5C45-8F87-984D3AA60F73}" presName="hierFlow" presStyleCnt="0"/>
      <dgm:spPr/>
    </dgm:pt>
    <dgm:pt modelId="{572C02B6-5630-6D4A-B8DE-F0E0DF1CE5C9}" type="pres">
      <dgm:prSet presAssocID="{9948819C-B6DD-5C45-8F87-984D3AA60F7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FB71618-9BEB-2840-B12C-2792E6CD0394}" type="pres">
      <dgm:prSet presAssocID="{26B9C39E-AEE7-A847-8480-51F9E515E881}" presName="Name17" presStyleCnt="0"/>
      <dgm:spPr/>
    </dgm:pt>
    <dgm:pt modelId="{03E3B24E-102B-5046-98FB-68194BD2605A}" type="pres">
      <dgm:prSet presAssocID="{26B9C39E-AEE7-A847-8480-51F9E515E881}" presName="level1Shape" presStyleLbl="node0" presStyleIdx="0" presStyleCnt="1" custLinFactY="-8357" custLinFactNeighborX="-78656" custLinFactNeighborY="-100000">
        <dgm:presLayoutVars>
          <dgm:chPref val="3"/>
        </dgm:presLayoutVars>
      </dgm:prSet>
      <dgm:spPr/>
    </dgm:pt>
    <dgm:pt modelId="{1383DB58-7A4A-EF47-A29A-828A7156420F}" type="pres">
      <dgm:prSet presAssocID="{26B9C39E-AEE7-A847-8480-51F9E515E881}" presName="hierChild2" presStyleCnt="0"/>
      <dgm:spPr/>
    </dgm:pt>
    <dgm:pt modelId="{DF315C79-4360-4340-9C5C-1A453AA22ADA}" type="pres">
      <dgm:prSet presAssocID="{A247648B-D8FC-7045-ACEE-82FF4A22F30B}" presName="Name25" presStyleLbl="parChTrans1D2" presStyleIdx="0" presStyleCnt="2"/>
      <dgm:spPr/>
    </dgm:pt>
    <dgm:pt modelId="{265B295B-4EA0-0943-A7C8-707E6F4E7471}" type="pres">
      <dgm:prSet presAssocID="{A247648B-D8FC-7045-ACEE-82FF4A22F30B}" presName="connTx" presStyleLbl="parChTrans1D2" presStyleIdx="0" presStyleCnt="2"/>
      <dgm:spPr/>
    </dgm:pt>
    <dgm:pt modelId="{8F40AFA5-55D1-3A44-8784-3A5092EA937F}" type="pres">
      <dgm:prSet presAssocID="{D69DB8FA-38BD-5947-8EE8-869C200FA3B0}" presName="Name30" presStyleCnt="0"/>
      <dgm:spPr/>
    </dgm:pt>
    <dgm:pt modelId="{10EAE061-8B9F-5349-BF7C-6818E7072C68}" type="pres">
      <dgm:prSet presAssocID="{D69DB8FA-38BD-5947-8EE8-869C200FA3B0}" presName="level2Shape" presStyleLbl="node2" presStyleIdx="0" presStyleCnt="2" custScaleX="90909" custLinFactY="-37100" custLinFactNeighborX="-50244" custLinFactNeighborY="-100000"/>
      <dgm:spPr/>
    </dgm:pt>
    <dgm:pt modelId="{947B1F87-1E48-E945-802D-77D7A04ADCE1}" type="pres">
      <dgm:prSet presAssocID="{D69DB8FA-38BD-5947-8EE8-869C200FA3B0}" presName="hierChild3" presStyleCnt="0"/>
      <dgm:spPr/>
    </dgm:pt>
    <dgm:pt modelId="{8D22530A-6FC3-D04A-924C-87F212996022}" type="pres">
      <dgm:prSet presAssocID="{AF37A62E-4CF3-EB4F-ACCB-C3B04C7FF52E}" presName="Name25" presStyleLbl="parChTrans1D3" presStyleIdx="0" presStyleCnt="5"/>
      <dgm:spPr/>
    </dgm:pt>
    <dgm:pt modelId="{A2A33084-D104-4C4A-9F32-1918A5F7B115}" type="pres">
      <dgm:prSet presAssocID="{AF37A62E-4CF3-EB4F-ACCB-C3B04C7FF52E}" presName="connTx" presStyleLbl="parChTrans1D3" presStyleIdx="0" presStyleCnt="5"/>
      <dgm:spPr/>
    </dgm:pt>
    <dgm:pt modelId="{FF578595-CF52-2A48-9B17-74791A9EE37C}" type="pres">
      <dgm:prSet presAssocID="{DB35DA92-7662-CF4B-A007-B4074455E991}" presName="Name30" presStyleCnt="0"/>
      <dgm:spPr/>
    </dgm:pt>
    <dgm:pt modelId="{75A96207-6E4F-B74B-B2C6-68E5833290EA}" type="pres">
      <dgm:prSet presAssocID="{DB35DA92-7662-CF4B-A007-B4074455E991}" presName="level2Shape" presStyleLbl="node3" presStyleIdx="0" presStyleCnt="5" custScaleX="90909" custLinFactNeighborX="-46977" custLinFactNeighborY="-164"/>
      <dgm:spPr/>
      <dgm:t>
        <a:bodyPr/>
        <a:lstStyle/>
        <a:p>
          <a:endParaRPr lang="en-US"/>
        </a:p>
      </dgm:t>
    </dgm:pt>
    <dgm:pt modelId="{7077C35C-AD0D-424A-9B67-39A18D339F86}" type="pres">
      <dgm:prSet presAssocID="{DB35DA92-7662-CF4B-A007-B4074455E991}" presName="hierChild3" presStyleCnt="0"/>
      <dgm:spPr/>
    </dgm:pt>
    <dgm:pt modelId="{4188424C-ED86-E34F-9BA9-7A2B63175AAD}" type="pres">
      <dgm:prSet presAssocID="{BA9543D7-48D9-1A4C-9C54-8081268605D2}" presName="Name25" presStyleLbl="parChTrans1D4" presStyleIdx="0" presStyleCnt="1"/>
      <dgm:spPr/>
    </dgm:pt>
    <dgm:pt modelId="{77EAEFEF-402A-E24B-84D4-DC9A416ED188}" type="pres">
      <dgm:prSet presAssocID="{BA9543D7-48D9-1A4C-9C54-8081268605D2}" presName="connTx" presStyleLbl="parChTrans1D4" presStyleIdx="0" presStyleCnt="1"/>
      <dgm:spPr/>
    </dgm:pt>
    <dgm:pt modelId="{8C261312-9146-7F4D-97BE-9430888B6875}" type="pres">
      <dgm:prSet presAssocID="{EA3F1479-95CB-8C4A-9C90-4D6123CB046C}" presName="Name30" presStyleCnt="0"/>
      <dgm:spPr/>
    </dgm:pt>
    <dgm:pt modelId="{4A152D9A-7DE2-E64B-9049-68E03CD57514}" type="pres">
      <dgm:prSet presAssocID="{EA3F1479-95CB-8C4A-9C90-4D6123CB046C}" presName="level2Shape" presStyleLbl="node4" presStyleIdx="0" presStyleCnt="1" custScaleX="90909" custLinFactNeighborX="-59741" custLinFactNeighborY="-164"/>
      <dgm:spPr/>
      <dgm:t>
        <a:bodyPr/>
        <a:lstStyle/>
        <a:p>
          <a:endParaRPr lang="en-US"/>
        </a:p>
      </dgm:t>
    </dgm:pt>
    <dgm:pt modelId="{E5875871-F4EE-6A47-97BA-82A0E21DD3C2}" type="pres">
      <dgm:prSet presAssocID="{EA3F1479-95CB-8C4A-9C90-4D6123CB046C}" presName="hierChild3" presStyleCnt="0"/>
      <dgm:spPr/>
    </dgm:pt>
    <dgm:pt modelId="{A88080D9-4EC0-5444-87B6-460D12EBC0BA}" type="pres">
      <dgm:prSet presAssocID="{14F08AA0-1BBA-5641-9B01-F96A2C3E819A}" presName="Name25" presStyleLbl="parChTrans1D3" presStyleIdx="1" presStyleCnt="5"/>
      <dgm:spPr/>
    </dgm:pt>
    <dgm:pt modelId="{B37488E9-D0CD-0A45-BB26-8FBE671789F3}" type="pres">
      <dgm:prSet presAssocID="{14F08AA0-1BBA-5641-9B01-F96A2C3E819A}" presName="connTx" presStyleLbl="parChTrans1D3" presStyleIdx="1" presStyleCnt="5"/>
      <dgm:spPr/>
    </dgm:pt>
    <dgm:pt modelId="{FA5B95E3-FD7C-1248-825B-D5A95949A8EB}" type="pres">
      <dgm:prSet presAssocID="{A87198C3-BE12-E440-933B-E24B7A151E9D}" presName="Name30" presStyleCnt="0"/>
      <dgm:spPr/>
    </dgm:pt>
    <dgm:pt modelId="{69A7204F-0AFD-794A-88A4-4963410BC637}" type="pres">
      <dgm:prSet presAssocID="{A87198C3-BE12-E440-933B-E24B7A151E9D}" presName="level2Shape" presStyleLbl="node3" presStyleIdx="1" presStyleCnt="5" custScaleX="90909" custLinFactNeighborX="-47933" custLinFactNeighborY="-8152"/>
      <dgm:spPr/>
    </dgm:pt>
    <dgm:pt modelId="{53404604-6AE2-B946-B010-5228E1FDD1F2}" type="pres">
      <dgm:prSet presAssocID="{A87198C3-BE12-E440-933B-E24B7A151E9D}" presName="hierChild3" presStyleCnt="0"/>
      <dgm:spPr/>
    </dgm:pt>
    <dgm:pt modelId="{D6C930B5-DCDF-4C44-A447-24DBB2BCD7C1}" type="pres">
      <dgm:prSet presAssocID="{DD9B362A-BC7F-264C-AD4A-17F8419A2812}" presName="Name25" presStyleLbl="parChTrans1D3" presStyleIdx="2" presStyleCnt="5"/>
      <dgm:spPr/>
    </dgm:pt>
    <dgm:pt modelId="{B370745F-BB66-5546-83E2-829977C45D42}" type="pres">
      <dgm:prSet presAssocID="{DD9B362A-BC7F-264C-AD4A-17F8419A2812}" presName="connTx" presStyleLbl="parChTrans1D3" presStyleIdx="2" presStyleCnt="5"/>
      <dgm:spPr/>
    </dgm:pt>
    <dgm:pt modelId="{4BF41D1A-5A08-804D-94A4-2B538D37E9EA}" type="pres">
      <dgm:prSet presAssocID="{1B8D9CA6-5042-014A-9426-49042D25A8FF}" presName="Name30" presStyleCnt="0"/>
      <dgm:spPr/>
    </dgm:pt>
    <dgm:pt modelId="{E331D1A3-1A4A-724C-B134-59E974F6C752}" type="pres">
      <dgm:prSet presAssocID="{1B8D9CA6-5042-014A-9426-49042D25A8FF}" presName="level2Shape" presStyleLbl="node3" presStyleIdx="2" presStyleCnt="5" custScaleX="90909" custLinFactNeighborX="-45882" custLinFactNeighborY="-17186"/>
      <dgm:spPr/>
      <dgm:t>
        <a:bodyPr/>
        <a:lstStyle/>
        <a:p>
          <a:endParaRPr lang="en-US"/>
        </a:p>
      </dgm:t>
    </dgm:pt>
    <dgm:pt modelId="{63766543-3A19-5043-9E49-016C797EFDB6}" type="pres">
      <dgm:prSet presAssocID="{1B8D9CA6-5042-014A-9426-49042D25A8FF}" presName="hierChild3" presStyleCnt="0"/>
      <dgm:spPr/>
    </dgm:pt>
    <dgm:pt modelId="{6D4A4DA1-1FE6-A248-B79A-EC3F7F5963FF}" type="pres">
      <dgm:prSet presAssocID="{F070C4FF-22BF-7146-BA5A-00347B9AA26B}" presName="Name25" presStyleLbl="parChTrans1D3" presStyleIdx="3" presStyleCnt="5"/>
      <dgm:spPr/>
    </dgm:pt>
    <dgm:pt modelId="{0452229E-B71C-D54A-B1D7-475FECAF59A1}" type="pres">
      <dgm:prSet presAssocID="{F070C4FF-22BF-7146-BA5A-00347B9AA26B}" presName="connTx" presStyleLbl="parChTrans1D3" presStyleIdx="3" presStyleCnt="5"/>
      <dgm:spPr/>
    </dgm:pt>
    <dgm:pt modelId="{0724E5B5-21FA-0A4A-AB91-3C137FCEC2B0}" type="pres">
      <dgm:prSet presAssocID="{FC5F87A7-7E81-BB4F-A907-57647B7259AC}" presName="Name30" presStyleCnt="0"/>
      <dgm:spPr/>
    </dgm:pt>
    <dgm:pt modelId="{2B90650B-6BEA-EB4F-AB89-29540234AFC9}" type="pres">
      <dgm:prSet presAssocID="{FC5F87A7-7E81-BB4F-A907-57647B7259AC}" presName="level2Shape" presStyleLbl="node3" presStyleIdx="3" presStyleCnt="5" custScaleX="90909" custLinFactNeighborX="-45882" custLinFactNeighborY="-25816"/>
      <dgm:spPr/>
    </dgm:pt>
    <dgm:pt modelId="{E3189852-9A12-C542-BD50-97F9E88D300A}" type="pres">
      <dgm:prSet presAssocID="{FC5F87A7-7E81-BB4F-A907-57647B7259AC}" presName="hierChild3" presStyleCnt="0"/>
      <dgm:spPr/>
    </dgm:pt>
    <dgm:pt modelId="{F7AE3A98-D0F1-9B40-8375-1A270286307C}" type="pres">
      <dgm:prSet presAssocID="{283FD1A7-A7FF-3A4B-B9FA-FBB542E2D7D1}" presName="Name25" presStyleLbl="parChTrans1D2" presStyleIdx="1" presStyleCnt="2"/>
      <dgm:spPr/>
    </dgm:pt>
    <dgm:pt modelId="{0CDE10F5-ADB3-AB43-AFF3-3634BB7F4590}" type="pres">
      <dgm:prSet presAssocID="{283FD1A7-A7FF-3A4B-B9FA-FBB542E2D7D1}" presName="connTx" presStyleLbl="parChTrans1D2" presStyleIdx="1" presStyleCnt="2"/>
      <dgm:spPr/>
    </dgm:pt>
    <dgm:pt modelId="{44FDDA25-850E-6049-9211-4448EB141713}" type="pres">
      <dgm:prSet presAssocID="{1C95C286-63B0-7141-B84E-33D52BFC96C3}" presName="Name30" presStyleCnt="0"/>
      <dgm:spPr/>
    </dgm:pt>
    <dgm:pt modelId="{83D07F19-5D5C-8549-A3AC-F82D099806ED}" type="pres">
      <dgm:prSet presAssocID="{1C95C286-63B0-7141-B84E-33D52BFC96C3}" presName="level2Shape" presStyleLbl="node2" presStyleIdx="1" presStyleCnt="2" custScaleX="90909" custLinFactNeighborX="-38690" custLinFactNeighborY="164"/>
      <dgm:spPr/>
    </dgm:pt>
    <dgm:pt modelId="{2016D25A-3CFC-AD44-9C7E-C9A0096D290E}" type="pres">
      <dgm:prSet presAssocID="{1C95C286-63B0-7141-B84E-33D52BFC96C3}" presName="hierChild3" presStyleCnt="0"/>
      <dgm:spPr/>
    </dgm:pt>
    <dgm:pt modelId="{EB04AEE6-B3C6-7A4E-A9C0-A9BD913EBA32}" type="pres">
      <dgm:prSet presAssocID="{3998B4B9-928F-F64A-A557-2545F0B5E2F1}" presName="Name25" presStyleLbl="parChTrans1D3" presStyleIdx="4" presStyleCnt="5"/>
      <dgm:spPr/>
    </dgm:pt>
    <dgm:pt modelId="{395A4506-46D9-9A43-818E-EA83DD5F22E2}" type="pres">
      <dgm:prSet presAssocID="{3998B4B9-928F-F64A-A557-2545F0B5E2F1}" presName="connTx" presStyleLbl="parChTrans1D3" presStyleIdx="4" presStyleCnt="5"/>
      <dgm:spPr/>
    </dgm:pt>
    <dgm:pt modelId="{22B51C21-5083-4A4A-A4CF-152DEAD66096}" type="pres">
      <dgm:prSet presAssocID="{837D9BFE-FFFE-8244-BAA0-1D1196EDBD6B}" presName="Name30" presStyleCnt="0"/>
      <dgm:spPr/>
    </dgm:pt>
    <dgm:pt modelId="{8DD1ED7B-3C77-9A4F-B8DF-8487C38C6D45}" type="pres">
      <dgm:prSet presAssocID="{837D9BFE-FFFE-8244-BAA0-1D1196EDBD6B}" presName="level2Shape" presStyleLbl="node3" presStyleIdx="4" presStyleCnt="5" custScaleX="90909" custLinFactNeighborX="-45622" custLinFactNeighborY="-1169"/>
      <dgm:spPr/>
    </dgm:pt>
    <dgm:pt modelId="{8661538A-22B8-0B4A-8FBB-13FC4B3680AF}" type="pres">
      <dgm:prSet presAssocID="{837D9BFE-FFFE-8244-BAA0-1D1196EDBD6B}" presName="hierChild3" presStyleCnt="0"/>
      <dgm:spPr/>
    </dgm:pt>
    <dgm:pt modelId="{C372B21B-50C4-1247-BBA6-F84B4F55C20D}" type="pres">
      <dgm:prSet presAssocID="{9948819C-B6DD-5C45-8F87-984D3AA60F73}" presName="bgShapesFlow" presStyleCnt="0"/>
      <dgm:spPr/>
    </dgm:pt>
  </dgm:ptLst>
  <dgm:cxnLst>
    <dgm:cxn modelId="{DA9531BA-4D8E-E94E-AD6E-17BEA81771E5}" type="presOf" srcId="{F070C4FF-22BF-7146-BA5A-00347B9AA26B}" destId="{6D4A4DA1-1FE6-A248-B79A-EC3F7F5963FF}" srcOrd="0" destOrd="0" presId="urn:microsoft.com/office/officeart/2005/8/layout/hierarchy5"/>
    <dgm:cxn modelId="{930C64A2-338A-FF47-98B1-7B9B55765D1E}" srcId="{9948819C-B6DD-5C45-8F87-984D3AA60F73}" destId="{26B9C39E-AEE7-A847-8480-51F9E515E881}" srcOrd="0" destOrd="0" parTransId="{BFF445FA-E054-5343-91F1-E1131728CDBF}" sibTransId="{348B97E2-98D4-7748-9B5E-9DD8FE2E7797}"/>
    <dgm:cxn modelId="{F0CF2951-7F3D-5B4E-AF67-8917C449FA82}" type="presOf" srcId="{1B8D9CA6-5042-014A-9426-49042D25A8FF}" destId="{E331D1A3-1A4A-724C-B134-59E974F6C752}" srcOrd="0" destOrd="0" presId="urn:microsoft.com/office/officeart/2005/8/layout/hierarchy5"/>
    <dgm:cxn modelId="{A4D32973-65BB-5A49-A441-2CF978AEF00D}" type="presOf" srcId="{A87198C3-BE12-E440-933B-E24B7A151E9D}" destId="{69A7204F-0AFD-794A-88A4-4963410BC637}" srcOrd="0" destOrd="0" presId="urn:microsoft.com/office/officeart/2005/8/layout/hierarchy5"/>
    <dgm:cxn modelId="{F42A5C91-E13E-A84F-8E28-1E8E19DE8D64}" srcId="{D69DB8FA-38BD-5947-8EE8-869C200FA3B0}" destId="{FC5F87A7-7E81-BB4F-A907-57647B7259AC}" srcOrd="3" destOrd="0" parTransId="{F070C4FF-22BF-7146-BA5A-00347B9AA26B}" sibTransId="{407816D6-5839-1E4F-85BD-D2650867E645}"/>
    <dgm:cxn modelId="{5248FA2C-2D01-5B46-9B05-AC40F6701815}" type="presOf" srcId="{3998B4B9-928F-F64A-A557-2545F0B5E2F1}" destId="{EB04AEE6-B3C6-7A4E-A9C0-A9BD913EBA32}" srcOrd="0" destOrd="0" presId="urn:microsoft.com/office/officeart/2005/8/layout/hierarchy5"/>
    <dgm:cxn modelId="{E7D91FB4-10E4-A940-A401-A78EBE2B336B}" type="presOf" srcId="{EA3F1479-95CB-8C4A-9C90-4D6123CB046C}" destId="{4A152D9A-7DE2-E64B-9049-68E03CD57514}" srcOrd="0" destOrd="0" presId="urn:microsoft.com/office/officeart/2005/8/layout/hierarchy5"/>
    <dgm:cxn modelId="{00F5E9C1-70C0-AD40-BF0D-A4E7897716D3}" srcId="{26B9C39E-AEE7-A847-8480-51F9E515E881}" destId="{D69DB8FA-38BD-5947-8EE8-869C200FA3B0}" srcOrd="0" destOrd="0" parTransId="{A247648B-D8FC-7045-ACEE-82FF4A22F30B}" sibTransId="{68F4ABD9-33A5-5F49-A5AC-DD6186B3DB3B}"/>
    <dgm:cxn modelId="{FE621642-244F-C84C-9DD0-14F62B53540E}" srcId="{DB35DA92-7662-CF4B-A007-B4074455E991}" destId="{EA3F1479-95CB-8C4A-9C90-4D6123CB046C}" srcOrd="0" destOrd="0" parTransId="{BA9543D7-48D9-1A4C-9C54-8081268605D2}" sibTransId="{C4BB2623-2537-544B-8F4F-ED8D184275B8}"/>
    <dgm:cxn modelId="{E0DA8F80-B37B-E542-81AB-9934EC9B4920}" type="presOf" srcId="{837D9BFE-FFFE-8244-BAA0-1D1196EDBD6B}" destId="{8DD1ED7B-3C77-9A4F-B8DF-8487C38C6D45}" srcOrd="0" destOrd="0" presId="urn:microsoft.com/office/officeart/2005/8/layout/hierarchy5"/>
    <dgm:cxn modelId="{1996EF96-8BEF-354D-B720-43D43FC46DD3}" srcId="{D69DB8FA-38BD-5947-8EE8-869C200FA3B0}" destId="{1B8D9CA6-5042-014A-9426-49042D25A8FF}" srcOrd="2" destOrd="0" parTransId="{DD9B362A-BC7F-264C-AD4A-17F8419A2812}" sibTransId="{632DBB85-F961-284B-A55B-967B002BA940}"/>
    <dgm:cxn modelId="{D8811FB9-B68E-1541-93BF-37DB9E9DA2C3}" srcId="{D69DB8FA-38BD-5947-8EE8-869C200FA3B0}" destId="{DB35DA92-7662-CF4B-A007-B4074455E991}" srcOrd="0" destOrd="0" parTransId="{AF37A62E-4CF3-EB4F-ACCB-C3B04C7FF52E}" sibTransId="{C49D6F44-908D-6D48-AE28-9E38A517F048}"/>
    <dgm:cxn modelId="{8BF40B28-AE53-4B49-943A-74E47B76F928}" type="presOf" srcId="{DB35DA92-7662-CF4B-A007-B4074455E991}" destId="{75A96207-6E4F-B74B-B2C6-68E5833290EA}" srcOrd="0" destOrd="0" presId="urn:microsoft.com/office/officeart/2005/8/layout/hierarchy5"/>
    <dgm:cxn modelId="{B119010E-4EEE-0242-889B-A28799A57AC2}" type="presOf" srcId="{AF37A62E-4CF3-EB4F-ACCB-C3B04C7FF52E}" destId="{8D22530A-6FC3-D04A-924C-87F212996022}" srcOrd="0" destOrd="0" presId="urn:microsoft.com/office/officeart/2005/8/layout/hierarchy5"/>
    <dgm:cxn modelId="{39169ACA-D58E-C94D-B0FB-6E5133521E47}" type="presOf" srcId="{14F08AA0-1BBA-5641-9B01-F96A2C3E819A}" destId="{A88080D9-4EC0-5444-87B6-460D12EBC0BA}" srcOrd="0" destOrd="0" presId="urn:microsoft.com/office/officeart/2005/8/layout/hierarchy5"/>
    <dgm:cxn modelId="{7C2F6DC7-D338-0E4C-9E3D-DF5EF58C5678}" type="presOf" srcId="{AF37A62E-4CF3-EB4F-ACCB-C3B04C7FF52E}" destId="{A2A33084-D104-4C4A-9F32-1918A5F7B115}" srcOrd="1" destOrd="0" presId="urn:microsoft.com/office/officeart/2005/8/layout/hierarchy5"/>
    <dgm:cxn modelId="{3D9D7014-BA65-1045-93BC-648C905AFF50}" type="presOf" srcId="{FC5F87A7-7E81-BB4F-A907-57647B7259AC}" destId="{2B90650B-6BEA-EB4F-AB89-29540234AFC9}" srcOrd="0" destOrd="0" presId="urn:microsoft.com/office/officeart/2005/8/layout/hierarchy5"/>
    <dgm:cxn modelId="{092804C7-B9DF-BC49-BE5D-F1C80125D819}" type="presOf" srcId="{DD9B362A-BC7F-264C-AD4A-17F8419A2812}" destId="{B370745F-BB66-5546-83E2-829977C45D42}" srcOrd="1" destOrd="0" presId="urn:microsoft.com/office/officeart/2005/8/layout/hierarchy5"/>
    <dgm:cxn modelId="{6CD14E00-C1FB-B849-898A-5A9B0A0EE145}" type="presOf" srcId="{14F08AA0-1BBA-5641-9B01-F96A2C3E819A}" destId="{B37488E9-D0CD-0A45-BB26-8FBE671789F3}" srcOrd="1" destOrd="0" presId="urn:microsoft.com/office/officeart/2005/8/layout/hierarchy5"/>
    <dgm:cxn modelId="{3B74C333-E4E9-E449-B6D6-07CC0334CA3C}" srcId="{1C95C286-63B0-7141-B84E-33D52BFC96C3}" destId="{837D9BFE-FFFE-8244-BAA0-1D1196EDBD6B}" srcOrd="0" destOrd="0" parTransId="{3998B4B9-928F-F64A-A557-2545F0B5E2F1}" sibTransId="{08626F3A-9784-D44B-BEDD-3C9FCA929680}"/>
    <dgm:cxn modelId="{7C24DCC3-AC09-B04E-A7DF-DDC94F823126}" type="presOf" srcId="{A247648B-D8FC-7045-ACEE-82FF4A22F30B}" destId="{265B295B-4EA0-0943-A7C8-707E6F4E7471}" srcOrd="1" destOrd="0" presId="urn:microsoft.com/office/officeart/2005/8/layout/hierarchy5"/>
    <dgm:cxn modelId="{C6AD5F5E-F1A4-B342-858F-E6AD6016808A}" type="presOf" srcId="{3998B4B9-928F-F64A-A557-2545F0B5E2F1}" destId="{395A4506-46D9-9A43-818E-EA83DD5F22E2}" srcOrd="1" destOrd="0" presId="urn:microsoft.com/office/officeart/2005/8/layout/hierarchy5"/>
    <dgm:cxn modelId="{7F8A4DE7-BE7F-E844-9ED0-1C08B623FA36}" type="presOf" srcId="{BA9543D7-48D9-1A4C-9C54-8081268605D2}" destId="{4188424C-ED86-E34F-9BA9-7A2B63175AAD}" srcOrd="0" destOrd="0" presId="urn:microsoft.com/office/officeart/2005/8/layout/hierarchy5"/>
    <dgm:cxn modelId="{59C3DFBF-16E2-FB4D-8B82-19F3834032A6}" type="presOf" srcId="{9948819C-B6DD-5C45-8F87-984D3AA60F73}" destId="{C91AF85C-E795-0D48-9CDE-D7E4C5935B7B}" srcOrd="0" destOrd="0" presId="urn:microsoft.com/office/officeart/2005/8/layout/hierarchy5"/>
    <dgm:cxn modelId="{84271731-DE03-354D-AA9A-848DDF3384FD}" srcId="{D69DB8FA-38BD-5947-8EE8-869C200FA3B0}" destId="{A87198C3-BE12-E440-933B-E24B7A151E9D}" srcOrd="1" destOrd="0" parTransId="{14F08AA0-1BBA-5641-9B01-F96A2C3E819A}" sibTransId="{9C8BB9A6-4636-B34E-885D-4417A900E960}"/>
    <dgm:cxn modelId="{684E26EA-48B3-474C-9FE6-582FA43DC369}" type="presOf" srcId="{BA9543D7-48D9-1A4C-9C54-8081268605D2}" destId="{77EAEFEF-402A-E24B-84D4-DC9A416ED188}" srcOrd="1" destOrd="0" presId="urn:microsoft.com/office/officeart/2005/8/layout/hierarchy5"/>
    <dgm:cxn modelId="{B5953A17-4327-E147-AEAE-6680C0E1CAF8}" type="presOf" srcId="{A247648B-D8FC-7045-ACEE-82FF4A22F30B}" destId="{DF315C79-4360-4340-9C5C-1A453AA22ADA}" srcOrd="0" destOrd="0" presId="urn:microsoft.com/office/officeart/2005/8/layout/hierarchy5"/>
    <dgm:cxn modelId="{21109359-3C4E-0541-AA61-B4E580AE77C8}" srcId="{26B9C39E-AEE7-A847-8480-51F9E515E881}" destId="{1C95C286-63B0-7141-B84E-33D52BFC96C3}" srcOrd="1" destOrd="0" parTransId="{283FD1A7-A7FF-3A4B-B9FA-FBB542E2D7D1}" sibTransId="{34C267C3-4D56-7243-8E9D-65EE7915896A}"/>
    <dgm:cxn modelId="{852FFA88-F27A-C74B-B4AC-4B1358B157D1}" type="presOf" srcId="{D69DB8FA-38BD-5947-8EE8-869C200FA3B0}" destId="{10EAE061-8B9F-5349-BF7C-6818E7072C68}" srcOrd="0" destOrd="0" presId="urn:microsoft.com/office/officeart/2005/8/layout/hierarchy5"/>
    <dgm:cxn modelId="{A446724F-D3C2-A64B-841A-6C99AC5A2E25}" type="presOf" srcId="{283FD1A7-A7FF-3A4B-B9FA-FBB542E2D7D1}" destId="{0CDE10F5-ADB3-AB43-AFF3-3634BB7F4590}" srcOrd="1" destOrd="0" presId="urn:microsoft.com/office/officeart/2005/8/layout/hierarchy5"/>
    <dgm:cxn modelId="{11E2FF6F-7223-684A-AD0A-65A0DD9DDA7B}" type="presOf" srcId="{26B9C39E-AEE7-A847-8480-51F9E515E881}" destId="{03E3B24E-102B-5046-98FB-68194BD2605A}" srcOrd="0" destOrd="0" presId="urn:microsoft.com/office/officeart/2005/8/layout/hierarchy5"/>
    <dgm:cxn modelId="{60C8689D-D43E-1E48-BCD8-C426053958F5}" type="presOf" srcId="{283FD1A7-A7FF-3A4B-B9FA-FBB542E2D7D1}" destId="{F7AE3A98-D0F1-9B40-8375-1A270286307C}" srcOrd="0" destOrd="0" presId="urn:microsoft.com/office/officeart/2005/8/layout/hierarchy5"/>
    <dgm:cxn modelId="{F3D947B8-7922-6242-B652-AFA0491ED13A}" type="presOf" srcId="{F070C4FF-22BF-7146-BA5A-00347B9AA26B}" destId="{0452229E-B71C-D54A-B1D7-475FECAF59A1}" srcOrd="1" destOrd="0" presId="urn:microsoft.com/office/officeart/2005/8/layout/hierarchy5"/>
    <dgm:cxn modelId="{9904ABD6-237F-0D4E-A9ED-05A4B3CB14DC}" type="presOf" srcId="{DD9B362A-BC7F-264C-AD4A-17F8419A2812}" destId="{D6C930B5-DCDF-4C44-A447-24DBB2BCD7C1}" srcOrd="0" destOrd="0" presId="urn:microsoft.com/office/officeart/2005/8/layout/hierarchy5"/>
    <dgm:cxn modelId="{409C28E6-C556-9241-93B8-8D6227B1D4B0}" type="presOf" srcId="{1C95C286-63B0-7141-B84E-33D52BFC96C3}" destId="{83D07F19-5D5C-8549-A3AC-F82D099806ED}" srcOrd="0" destOrd="0" presId="urn:microsoft.com/office/officeart/2005/8/layout/hierarchy5"/>
    <dgm:cxn modelId="{3B01F8F5-7398-A142-881C-927D7577C639}" type="presParOf" srcId="{C91AF85C-E795-0D48-9CDE-D7E4C5935B7B}" destId="{69C6DF02-5726-3C41-9BD2-0CD714489933}" srcOrd="0" destOrd="0" presId="urn:microsoft.com/office/officeart/2005/8/layout/hierarchy5"/>
    <dgm:cxn modelId="{0DF0582C-01B0-604A-8CB5-BD9CDC637D4B}" type="presParOf" srcId="{69C6DF02-5726-3C41-9BD2-0CD714489933}" destId="{572C02B6-5630-6D4A-B8DE-F0E0DF1CE5C9}" srcOrd="0" destOrd="0" presId="urn:microsoft.com/office/officeart/2005/8/layout/hierarchy5"/>
    <dgm:cxn modelId="{49CC4B6A-48C1-9248-8DD5-D19E385A37C3}" type="presParOf" srcId="{572C02B6-5630-6D4A-B8DE-F0E0DF1CE5C9}" destId="{0FB71618-9BEB-2840-B12C-2792E6CD0394}" srcOrd="0" destOrd="0" presId="urn:microsoft.com/office/officeart/2005/8/layout/hierarchy5"/>
    <dgm:cxn modelId="{6C055D08-AA28-C247-896A-7B7C5B51B1C8}" type="presParOf" srcId="{0FB71618-9BEB-2840-B12C-2792E6CD0394}" destId="{03E3B24E-102B-5046-98FB-68194BD2605A}" srcOrd="0" destOrd="0" presId="urn:microsoft.com/office/officeart/2005/8/layout/hierarchy5"/>
    <dgm:cxn modelId="{7CCB7850-9D68-DA4E-925C-7746B14AA776}" type="presParOf" srcId="{0FB71618-9BEB-2840-B12C-2792E6CD0394}" destId="{1383DB58-7A4A-EF47-A29A-828A7156420F}" srcOrd="1" destOrd="0" presId="urn:microsoft.com/office/officeart/2005/8/layout/hierarchy5"/>
    <dgm:cxn modelId="{60EB4D08-BB4E-B14D-BE4D-5DFA484160F7}" type="presParOf" srcId="{1383DB58-7A4A-EF47-A29A-828A7156420F}" destId="{DF315C79-4360-4340-9C5C-1A453AA22ADA}" srcOrd="0" destOrd="0" presId="urn:microsoft.com/office/officeart/2005/8/layout/hierarchy5"/>
    <dgm:cxn modelId="{9D7EDC86-3BB6-1149-90D2-9CE2A05B1792}" type="presParOf" srcId="{DF315C79-4360-4340-9C5C-1A453AA22ADA}" destId="{265B295B-4EA0-0943-A7C8-707E6F4E7471}" srcOrd="0" destOrd="0" presId="urn:microsoft.com/office/officeart/2005/8/layout/hierarchy5"/>
    <dgm:cxn modelId="{0671A330-494D-D342-B4FC-7B8C6F13CA4C}" type="presParOf" srcId="{1383DB58-7A4A-EF47-A29A-828A7156420F}" destId="{8F40AFA5-55D1-3A44-8784-3A5092EA937F}" srcOrd="1" destOrd="0" presId="urn:microsoft.com/office/officeart/2005/8/layout/hierarchy5"/>
    <dgm:cxn modelId="{B6CB745C-47A2-584A-80A6-8777DAD41C76}" type="presParOf" srcId="{8F40AFA5-55D1-3A44-8784-3A5092EA937F}" destId="{10EAE061-8B9F-5349-BF7C-6818E7072C68}" srcOrd="0" destOrd="0" presId="urn:microsoft.com/office/officeart/2005/8/layout/hierarchy5"/>
    <dgm:cxn modelId="{5CA5A7AD-84C1-1F42-B01A-32F2D74A5655}" type="presParOf" srcId="{8F40AFA5-55D1-3A44-8784-3A5092EA937F}" destId="{947B1F87-1E48-E945-802D-77D7A04ADCE1}" srcOrd="1" destOrd="0" presId="urn:microsoft.com/office/officeart/2005/8/layout/hierarchy5"/>
    <dgm:cxn modelId="{926C99B8-16D4-104F-98EA-CD1593AE8B57}" type="presParOf" srcId="{947B1F87-1E48-E945-802D-77D7A04ADCE1}" destId="{8D22530A-6FC3-D04A-924C-87F212996022}" srcOrd="0" destOrd="0" presId="urn:microsoft.com/office/officeart/2005/8/layout/hierarchy5"/>
    <dgm:cxn modelId="{DA2E7445-B41B-3947-95C0-746D6A08A237}" type="presParOf" srcId="{8D22530A-6FC3-D04A-924C-87F212996022}" destId="{A2A33084-D104-4C4A-9F32-1918A5F7B115}" srcOrd="0" destOrd="0" presId="urn:microsoft.com/office/officeart/2005/8/layout/hierarchy5"/>
    <dgm:cxn modelId="{9AB2CCD8-337F-7444-B26F-B57473C50E1C}" type="presParOf" srcId="{947B1F87-1E48-E945-802D-77D7A04ADCE1}" destId="{FF578595-CF52-2A48-9B17-74791A9EE37C}" srcOrd="1" destOrd="0" presId="urn:microsoft.com/office/officeart/2005/8/layout/hierarchy5"/>
    <dgm:cxn modelId="{AB8E0941-172C-C045-9522-9ACAE73EFCCD}" type="presParOf" srcId="{FF578595-CF52-2A48-9B17-74791A9EE37C}" destId="{75A96207-6E4F-B74B-B2C6-68E5833290EA}" srcOrd="0" destOrd="0" presId="urn:microsoft.com/office/officeart/2005/8/layout/hierarchy5"/>
    <dgm:cxn modelId="{DC0B8B16-22B9-F142-A72B-4BCFE2D27261}" type="presParOf" srcId="{FF578595-CF52-2A48-9B17-74791A9EE37C}" destId="{7077C35C-AD0D-424A-9B67-39A18D339F86}" srcOrd="1" destOrd="0" presId="urn:microsoft.com/office/officeart/2005/8/layout/hierarchy5"/>
    <dgm:cxn modelId="{2B3742AF-59C9-8147-92F3-B79259F48576}" type="presParOf" srcId="{7077C35C-AD0D-424A-9B67-39A18D339F86}" destId="{4188424C-ED86-E34F-9BA9-7A2B63175AAD}" srcOrd="0" destOrd="0" presId="urn:microsoft.com/office/officeart/2005/8/layout/hierarchy5"/>
    <dgm:cxn modelId="{5769F6C9-9345-0B46-B512-FE69CD570774}" type="presParOf" srcId="{4188424C-ED86-E34F-9BA9-7A2B63175AAD}" destId="{77EAEFEF-402A-E24B-84D4-DC9A416ED188}" srcOrd="0" destOrd="0" presId="urn:microsoft.com/office/officeart/2005/8/layout/hierarchy5"/>
    <dgm:cxn modelId="{691B80E9-0CF7-AB47-9DBA-0B152467990A}" type="presParOf" srcId="{7077C35C-AD0D-424A-9B67-39A18D339F86}" destId="{8C261312-9146-7F4D-97BE-9430888B6875}" srcOrd="1" destOrd="0" presId="urn:microsoft.com/office/officeart/2005/8/layout/hierarchy5"/>
    <dgm:cxn modelId="{3B0882C8-7D1F-1345-9259-D3457CAEF6AD}" type="presParOf" srcId="{8C261312-9146-7F4D-97BE-9430888B6875}" destId="{4A152D9A-7DE2-E64B-9049-68E03CD57514}" srcOrd="0" destOrd="0" presId="urn:microsoft.com/office/officeart/2005/8/layout/hierarchy5"/>
    <dgm:cxn modelId="{98EC205F-005C-454B-95D0-03837643EA3D}" type="presParOf" srcId="{8C261312-9146-7F4D-97BE-9430888B6875}" destId="{E5875871-F4EE-6A47-97BA-82A0E21DD3C2}" srcOrd="1" destOrd="0" presId="urn:microsoft.com/office/officeart/2005/8/layout/hierarchy5"/>
    <dgm:cxn modelId="{72EB1661-830B-D24C-86FF-6784FCC5E444}" type="presParOf" srcId="{947B1F87-1E48-E945-802D-77D7A04ADCE1}" destId="{A88080D9-4EC0-5444-87B6-460D12EBC0BA}" srcOrd="2" destOrd="0" presId="urn:microsoft.com/office/officeart/2005/8/layout/hierarchy5"/>
    <dgm:cxn modelId="{C137D38E-E2FB-2A43-8801-495EF42856D3}" type="presParOf" srcId="{A88080D9-4EC0-5444-87B6-460D12EBC0BA}" destId="{B37488E9-D0CD-0A45-BB26-8FBE671789F3}" srcOrd="0" destOrd="0" presId="urn:microsoft.com/office/officeart/2005/8/layout/hierarchy5"/>
    <dgm:cxn modelId="{AE9FCFDD-86EB-9B43-B170-AE06ECF09592}" type="presParOf" srcId="{947B1F87-1E48-E945-802D-77D7A04ADCE1}" destId="{FA5B95E3-FD7C-1248-825B-D5A95949A8EB}" srcOrd="3" destOrd="0" presId="urn:microsoft.com/office/officeart/2005/8/layout/hierarchy5"/>
    <dgm:cxn modelId="{97FBFE10-7BB6-2145-B128-C56629FA3A77}" type="presParOf" srcId="{FA5B95E3-FD7C-1248-825B-D5A95949A8EB}" destId="{69A7204F-0AFD-794A-88A4-4963410BC637}" srcOrd="0" destOrd="0" presId="urn:microsoft.com/office/officeart/2005/8/layout/hierarchy5"/>
    <dgm:cxn modelId="{B02C0C86-AE0A-AB4B-B545-0F6AD19EFC7B}" type="presParOf" srcId="{FA5B95E3-FD7C-1248-825B-D5A95949A8EB}" destId="{53404604-6AE2-B946-B010-5228E1FDD1F2}" srcOrd="1" destOrd="0" presId="urn:microsoft.com/office/officeart/2005/8/layout/hierarchy5"/>
    <dgm:cxn modelId="{3EE90C88-AA57-EF4F-88D1-632015B4C182}" type="presParOf" srcId="{947B1F87-1E48-E945-802D-77D7A04ADCE1}" destId="{D6C930B5-DCDF-4C44-A447-24DBB2BCD7C1}" srcOrd="4" destOrd="0" presId="urn:microsoft.com/office/officeart/2005/8/layout/hierarchy5"/>
    <dgm:cxn modelId="{A0269B00-CE30-7E4B-A40F-C1570F34E455}" type="presParOf" srcId="{D6C930B5-DCDF-4C44-A447-24DBB2BCD7C1}" destId="{B370745F-BB66-5546-83E2-829977C45D42}" srcOrd="0" destOrd="0" presId="urn:microsoft.com/office/officeart/2005/8/layout/hierarchy5"/>
    <dgm:cxn modelId="{D86CEF78-26AA-B347-A399-2226C646B4BD}" type="presParOf" srcId="{947B1F87-1E48-E945-802D-77D7A04ADCE1}" destId="{4BF41D1A-5A08-804D-94A4-2B538D37E9EA}" srcOrd="5" destOrd="0" presId="urn:microsoft.com/office/officeart/2005/8/layout/hierarchy5"/>
    <dgm:cxn modelId="{DCCD90B8-179C-6846-947D-7851D5D80966}" type="presParOf" srcId="{4BF41D1A-5A08-804D-94A4-2B538D37E9EA}" destId="{E331D1A3-1A4A-724C-B134-59E974F6C752}" srcOrd="0" destOrd="0" presId="urn:microsoft.com/office/officeart/2005/8/layout/hierarchy5"/>
    <dgm:cxn modelId="{B9928A2F-E9EA-8344-B977-FAC3B611BD97}" type="presParOf" srcId="{4BF41D1A-5A08-804D-94A4-2B538D37E9EA}" destId="{63766543-3A19-5043-9E49-016C797EFDB6}" srcOrd="1" destOrd="0" presId="urn:microsoft.com/office/officeart/2005/8/layout/hierarchy5"/>
    <dgm:cxn modelId="{350B6AA4-A528-0245-A8D8-FCF03172891F}" type="presParOf" srcId="{947B1F87-1E48-E945-802D-77D7A04ADCE1}" destId="{6D4A4DA1-1FE6-A248-B79A-EC3F7F5963FF}" srcOrd="6" destOrd="0" presId="urn:microsoft.com/office/officeart/2005/8/layout/hierarchy5"/>
    <dgm:cxn modelId="{AEDA9550-662C-F043-9AEB-D4BEA472DB58}" type="presParOf" srcId="{6D4A4DA1-1FE6-A248-B79A-EC3F7F5963FF}" destId="{0452229E-B71C-D54A-B1D7-475FECAF59A1}" srcOrd="0" destOrd="0" presId="urn:microsoft.com/office/officeart/2005/8/layout/hierarchy5"/>
    <dgm:cxn modelId="{3B04E907-74BA-EF47-A808-B515F2D4B6BE}" type="presParOf" srcId="{947B1F87-1E48-E945-802D-77D7A04ADCE1}" destId="{0724E5B5-21FA-0A4A-AB91-3C137FCEC2B0}" srcOrd="7" destOrd="0" presId="urn:microsoft.com/office/officeart/2005/8/layout/hierarchy5"/>
    <dgm:cxn modelId="{BA513D8E-482C-9C4B-B78C-9D76DFAC1F89}" type="presParOf" srcId="{0724E5B5-21FA-0A4A-AB91-3C137FCEC2B0}" destId="{2B90650B-6BEA-EB4F-AB89-29540234AFC9}" srcOrd="0" destOrd="0" presId="urn:microsoft.com/office/officeart/2005/8/layout/hierarchy5"/>
    <dgm:cxn modelId="{CDE976BD-31FB-C641-ADB5-A0BE6CF2BB58}" type="presParOf" srcId="{0724E5B5-21FA-0A4A-AB91-3C137FCEC2B0}" destId="{E3189852-9A12-C542-BD50-97F9E88D300A}" srcOrd="1" destOrd="0" presId="urn:microsoft.com/office/officeart/2005/8/layout/hierarchy5"/>
    <dgm:cxn modelId="{71E574BB-C6B6-E34F-BC39-D9EECC19A2C2}" type="presParOf" srcId="{1383DB58-7A4A-EF47-A29A-828A7156420F}" destId="{F7AE3A98-D0F1-9B40-8375-1A270286307C}" srcOrd="2" destOrd="0" presId="urn:microsoft.com/office/officeart/2005/8/layout/hierarchy5"/>
    <dgm:cxn modelId="{41410650-B2DE-2C48-8391-B27B4352C3AD}" type="presParOf" srcId="{F7AE3A98-D0F1-9B40-8375-1A270286307C}" destId="{0CDE10F5-ADB3-AB43-AFF3-3634BB7F4590}" srcOrd="0" destOrd="0" presId="urn:microsoft.com/office/officeart/2005/8/layout/hierarchy5"/>
    <dgm:cxn modelId="{6FCB1EF2-148E-5744-A087-2B18F0ACE5B3}" type="presParOf" srcId="{1383DB58-7A4A-EF47-A29A-828A7156420F}" destId="{44FDDA25-850E-6049-9211-4448EB141713}" srcOrd="3" destOrd="0" presId="urn:microsoft.com/office/officeart/2005/8/layout/hierarchy5"/>
    <dgm:cxn modelId="{30AF35BB-537C-4740-A20D-E0F0A22B9B1C}" type="presParOf" srcId="{44FDDA25-850E-6049-9211-4448EB141713}" destId="{83D07F19-5D5C-8549-A3AC-F82D099806ED}" srcOrd="0" destOrd="0" presId="urn:microsoft.com/office/officeart/2005/8/layout/hierarchy5"/>
    <dgm:cxn modelId="{511591ED-BFD8-3C4A-B21E-1BDD0808652A}" type="presParOf" srcId="{44FDDA25-850E-6049-9211-4448EB141713}" destId="{2016D25A-3CFC-AD44-9C7E-C9A0096D290E}" srcOrd="1" destOrd="0" presId="urn:microsoft.com/office/officeart/2005/8/layout/hierarchy5"/>
    <dgm:cxn modelId="{FF60DD01-67E9-5140-8CE1-FA80198B0D24}" type="presParOf" srcId="{2016D25A-3CFC-AD44-9C7E-C9A0096D290E}" destId="{EB04AEE6-B3C6-7A4E-A9C0-A9BD913EBA32}" srcOrd="0" destOrd="0" presId="urn:microsoft.com/office/officeart/2005/8/layout/hierarchy5"/>
    <dgm:cxn modelId="{4B5250AB-BA08-7B48-8FC6-9434358F2FAC}" type="presParOf" srcId="{EB04AEE6-B3C6-7A4E-A9C0-A9BD913EBA32}" destId="{395A4506-46D9-9A43-818E-EA83DD5F22E2}" srcOrd="0" destOrd="0" presId="urn:microsoft.com/office/officeart/2005/8/layout/hierarchy5"/>
    <dgm:cxn modelId="{A3D4CF78-9247-E34E-A06A-5F532A6AAEA6}" type="presParOf" srcId="{2016D25A-3CFC-AD44-9C7E-C9A0096D290E}" destId="{22B51C21-5083-4A4A-A4CF-152DEAD66096}" srcOrd="1" destOrd="0" presId="urn:microsoft.com/office/officeart/2005/8/layout/hierarchy5"/>
    <dgm:cxn modelId="{9F860E9B-3BAA-8B45-A402-9B697A314F30}" type="presParOf" srcId="{22B51C21-5083-4A4A-A4CF-152DEAD66096}" destId="{8DD1ED7B-3C77-9A4F-B8DF-8487C38C6D45}" srcOrd="0" destOrd="0" presId="urn:microsoft.com/office/officeart/2005/8/layout/hierarchy5"/>
    <dgm:cxn modelId="{31B54537-7B8F-D142-AF15-002D94A20866}" type="presParOf" srcId="{22B51C21-5083-4A4A-A4CF-152DEAD66096}" destId="{8661538A-22B8-0B4A-8FBB-13FC4B3680AF}" srcOrd="1" destOrd="0" presId="urn:microsoft.com/office/officeart/2005/8/layout/hierarchy5"/>
    <dgm:cxn modelId="{9958BC88-7E3C-6848-A3AF-2B31CF14FED8}" type="presParOf" srcId="{C91AF85C-E795-0D48-9CDE-D7E4C5935B7B}" destId="{C372B21B-50C4-1247-BBA6-F84B4F55C20D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4C436-37C4-3E47-A288-F16FA486B35C}">
      <dsp:nvSpPr>
        <dsp:cNvPr id="0" name=""/>
        <dsp:cNvSpPr/>
      </dsp:nvSpPr>
      <dsp:spPr>
        <a:xfrm>
          <a:off x="6080" y="1290137"/>
          <a:ext cx="1817487" cy="10904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Credit</a:t>
          </a:r>
          <a:endParaRPr lang="en-US" sz="2000" kern="1200" dirty="0"/>
        </a:p>
      </dsp:txBody>
      <dsp:txXfrm>
        <a:off x="38019" y="1322076"/>
        <a:ext cx="1753609" cy="1026614"/>
      </dsp:txXfrm>
    </dsp:sp>
    <dsp:sp modelId="{08D54F90-8A52-7641-BFBA-16169E1F4458}">
      <dsp:nvSpPr>
        <dsp:cNvPr id="0" name=""/>
        <dsp:cNvSpPr/>
      </dsp:nvSpPr>
      <dsp:spPr>
        <a:xfrm>
          <a:off x="2005317" y="1610015"/>
          <a:ext cx="385307" cy="4507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005317" y="1700162"/>
        <a:ext cx="269715" cy="270442"/>
      </dsp:txXfrm>
    </dsp:sp>
    <dsp:sp modelId="{2F3E7F0E-A429-9F44-8F39-DD840B3032ED}">
      <dsp:nvSpPr>
        <dsp:cNvPr id="0" name=""/>
        <dsp:cNvSpPr/>
      </dsp:nvSpPr>
      <dsp:spPr>
        <a:xfrm>
          <a:off x="2550563" y="1290137"/>
          <a:ext cx="1817487" cy="10904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GKB</a:t>
          </a:r>
          <a:endParaRPr lang="en-US" sz="2000" kern="1200" dirty="0"/>
        </a:p>
      </dsp:txBody>
      <dsp:txXfrm>
        <a:off x="2582502" y="1322076"/>
        <a:ext cx="1753609" cy="1026614"/>
      </dsp:txXfrm>
    </dsp:sp>
    <dsp:sp modelId="{CEE48DCC-1B6B-AA4F-901B-FDE4B6E88FA1}">
      <dsp:nvSpPr>
        <dsp:cNvPr id="0" name=""/>
        <dsp:cNvSpPr/>
      </dsp:nvSpPr>
      <dsp:spPr>
        <a:xfrm>
          <a:off x="4546884" y="1610015"/>
          <a:ext cx="379127" cy="4507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546884" y="1700162"/>
        <a:ext cx="265389" cy="270442"/>
      </dsp:txXfrm>
    </dsp:sp>
    <dsp:sp modelId="{D73EFEA1-3D36-4D43-9522-DDEAC718C529}">
      <dsp:nvSpPr>
        <dsp:cNvPr id="0" name=""/>
        <dsp:cNvSpPr/>
      </dsp:nvSpPr>
      <dsp:spPr>
        <a:xfrm>
          <a:off x="5083385" y="1290137"/>
          <a:ext cx="1817487" cy="10904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Help (from local municipality)</a:t>
          </a:r>
          <a:endParaRPr lang="en-US" sz="2000" kern="1200" dirty="0"/>
        </a:p>
      </dsp:txBody>
      <dsp:txXfrm>
        <a:off x="5115324" y="1322076"/>
        <a:ext cx="1753609" cy="10266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C8B9D-BCAC-9A49-BE6C-7AC9EF76028F}">
      <dsp:nvSpPr>
        <dsp:cNvPr id="0" name=""/>
        <dsp:cNvSpPr/>
      </dsp:nvSpPr>
      <dsp:spPr>
        <a:xfrm>
          <a:off x="2803930" y="679"/>
          <a:ext cx="1310753" cy="851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Credit</a:t>
          </a:r>
          <a:endParaRPr lang="en-US" sz="1400" kern="1200" dirty="0"/>
        </a:p>
      </dsp:txBody>
      <dsp:txXfrm>
        <a:off x="2845521" y="42270"/>
        <a:ext cx="1227571" cy="768807"/>
      </dsp:txXfrm>
    </dsp:sp>
    <dsp:sp modelId="{819FB5E2-33AD-524B-B17A-1668D17765F2}">
      <dsp:nvSpPr>
        <dsp:cNvPr id="0" name=""/>
        <dsp:cNvSpPr/>
      </dsp:nvSpPr>
      <dsp:spPr>
        <a:xfrm>
          <a:off x="2050597" y="426673"/>
          <a:ext cx="2817419" cy="2817419"/>
        </a:xfrm>
        <a:custGeom>
          <a:avLst/>
          <a:gdLst/>
          <a:ahLst/>
          <a:cxnLst/>
          <a:rect l="0" t="0" r="0" b="0"/>
          <a:pathLst>
            <a:path>
              <a:moveTo>
                <a:pt x="2245361" y="275361"/>
              </a:moveTo>
              <a:arcTo wR="1408709" hR="1408709" stAng="18386113" swAng="163517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4FA284-A102-8A4B-B75F-F1153D392AA4}">
      <dsp:nvSpPr>
        <dsp:cNvPr id="0" name=""/>
        <dsp:cNvSpPr/>
      </dsp:nvSpPr>
      <dsp:spPr>
        <a:xfrm>
          <a:off x="4212640" y="1409388"/>
          <a:ext cx="1310753" cy="851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GKB</a:t>
          </a:r>
          <a:endParaRPr lang="en-US" sz="1400" kern="1200" dirty="0"/>
        </a:p>
      </dsp:txBody>
      <dsp:txXfrm>
        <a:off x="4254231" y="1450979"/>
        <a:ext cx="1227571" cy="768807"/>
      </dsp:txXfrm>
    </dsp:sp>
    <dsp:sp modelId="{7980DD39-11A9-5F42-8A75-37390D648C01}">
      <dsp:nvSpPr>
        <dsp:cNvPr id="0" name=""/>
        <dsp:cNvSpPr/>
      </dsp:nvSpPr>
      <dsp:spPr>
        <a:xfrm>
          <a:off x="2050597" y="426673"/>
          <a:ext cx="2817419" cy="2817419"/>
        </a:xfrm>
        <a:custGeom>
          <a:avLst/>
          <a:gdLst/>
          <a:ahLst/>
          <a:cxnLst/>
          <a:rect l="0" t="0" r="0" b="0"/>
          <a:pathLst>
            <a:path>
              <a:moveTo>
                <a:pt x="2671469" y="2033129"/>
              </a:moveTo>
              <a:arcTo wR="1408709" hR="1408709" stAng="1578710" swAng="163517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11A66-F6F9-9C49-BA15-061D0503F7C7}">
      <dsp:nvSpPr>
        <dsp:cNvPr id="0" name=""/>
        <dsp:cNvSpPr/>
      </dsp:nvSpPr>
      <dsp:spPr>
        <a:xfrm>
          <a:off x="2803930" y="2818098"/>
          <a:ext cx="1310753" cy="851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Help (from local municipality)</a:t>
          </a:r>
          <a:endParaRPr lang="en-US" sz="1400" kern="1200" dirty="0"/>
        </a:p>
      </dsp:txBody>
      <dsp:txXfrm>
        <a:off x="2845521" y="2859689"/>
        <a:ext cx="1227571" cy="768807"/>
      </dsp:txXfrm>
    </dsp:sp>
    <dsp:sp modelId="{74201748-0FD8-0F48-AA36-AB7CA10A57D9}">
      <dsp:nvSpPr>
        <dsp:cNvPr id="0" name=""/>
        <dsp:cNvSpPr/>
      </dsp:nvSpPr>
      <dsp:spPr>
        <a:xfrm>
          <a:off x="2050597" y="426673"/>
          <a:ext cx="2817419" cy="2817419"/>
        </a:xfrm>
        <a:custGeom>
          <a:avLst/>
          <a:gdLst/>
          <a:ahLst/>
          <a:cxnLst/>
          <a:rect l="0" t="0" r="0" b="0"/>
          <a:pathLst>
            <a:path>
              <a:moveTo>
                <a:pt x="572057" y="2542057"/>
              </a:moveTo>
              <a:arcTo wR="1408709" hR="1408709" stAng="7586113" swAng="163517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9DE3F-AFE6-D84A-83FE-CCAD47701A63}">
      <dsp:nvSpPr>
        <dsp:cNvPr id="0" name=""/>
        <dsp:cNvSpPr/>
      </dsp:nvSpPr>
      <dsp:spPr>
        <a:xfrm>
          <a:off x="1395221" y="1409388"/>
          <a:ext cx="1310753" cy="851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Free from debt</a:t>
          </a:r>
          <a:endParaRPr lang="en-US" sz="1400" kern="1200" dirty="0"/>
        </a:p>
      </dsp:txBody>
      <dsp:txXfrm>
        <a:off x="1436812" y="1450979"/>
        <a:ext cx="1227571" cy="768807"/>
      </dsp:txXfrm>
    </dsp:sp>
    <dsp:sp modelId="{AA8F476A-FAE6-4746-B66A-E5397BD4F0A8}">
      <dsp:nvSpPr>
        <dsp:cNvPr id="0" name=""/>
        <dsp:cNvSpPr/>
      </dsp:nvSpPr>
      <dsp:spPr>
        <a:xfrm>
          <a:off x="2050597" y="426673"/>
          <a:ext cx="2817419" cy="2817419"/>
        </a:xfrm>
        <a:custGeom>
          <a:avLst/>
          <a:gdLst/>
          <a:ahLst/>
          <a:cxnLst/>
          <a:rect l="0" t="0" r="0" b="0"/>
          <a:pathLst>
            <a:path>
              <a:moveTo>
                <a:pt x="145949" y="784290"/>
              </a:moveTo>
              <a:arcTo wR="1408709" hR="1408709" stAng="12378710" swAng="163517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4C436-37C4-3E47-A288-F16FA486B35C}">
      <dsp:nvSpPr>
        <dsp:cNvPr id="0" name=""/>
        <dsp:cNvSpPr/>
      </dsp:nvSpPr>
      <dsp:spPr>
        <a:xfrm>
          <a:off x="4145" y="1586706"/>
          <a:ext cx="1285175" cy="7711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Credit</a:t>
          </a:r>
          <a:endParaRPr lang="en-US" sz="1400" kern="1200" dirty="0"/>
        </a:p>
      </dsp:txBody>
      <dsp:txXfrm>
        <a:off x="26730" y="1609291"/>
        <a:ext cx="1240005" cy="725935"/>
      </dsp:txXfrm>
    </dsp:sp>
    <dsp:sp modelId="{08D54F90-8A52-7641-BFBA-16169E1F4458}">
      <dsp:nvSpPr>
        <dsp:cNvPr id="0" name=""/>
        <dsp:cNvSpPr/>
      </dsp:nvSpPr>
      <dsp:spPr>
        <a:xfrm>
          <a:off x="1417838" y="1812897"/>
          <a:ext cx="272457" cy="3187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417838" y="1876642"/>
        <a:ext cx="190720" cy="191233"/>
      </dsp:txXfrm>
    </dsp:sp>
    <dsp:sp modelId="{2F3E7F0E-A429-9F44-8F39-DD840B3032ED}">
      <dsp:nvSpPr>
        <dsp:cNvPr id="0" name=""/>
        <dsp:cNvSpPr/>
      </dsp:nvSpPr>
      <dsp:spPr>
        <a:xfrm>
          <a:off x="1803391" y="1586706"/>
          <a:ext cx="1285175" cy="7711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GKB</a:t>
          </a:r>
          <a:endParaRPr lang="en-US" sz="1400" kern="1200" dirty="0"/>
        </a:p>
      </dsp:txBody>
      <dsp:txXfrm>
        <a:off x="1825976" y="1609291"/>
        <a:ext cx="1240005" cy="725935"/>
      </dsp:txXfrm>
    </dsp:sp>
    <dsp:sp modelId="{CEE48DCC-1B6B-AA4F-901B-FDE4B6E88FA1}">
      <dsp:nvSpPr>
        <dsp:cNvPr id="0" name=""/>
        <dsp:cNvSpPr/>
      </dsp:nvSpPr>
      <dsp:spPr>
        <a:xfrm>
          <a:off x="3215022" y="1812897"/>
          <a:ext cx="268086" cy="3187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215022" y="1876642"/>
        <a:ext cx="187660" cy="191233"/>
      </dsp:txXfrm>
    </dsp:sp>
    <dsp:sp modelId="{D73EFEA1-3D36-4D43-9522-DDEAC718C529}">
      <dsp:nvSpPr>
        <dsp:cNvPr id="0" name=""/>
        <dsp:cNvSpPr/>
      </dsp:nvSpPr>
      <dsp:spPr>
        <a:xfrm>
          <a:off x="3594391" y="1586706"/>
          <a:ext cx="1285175" cy="7711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Help (from local municipality)</a:t>
          </a:r>
          <a:endParaRPr lang="en-US" sz="1400" kern="1200" dirty="0"/>
        </a:p>
      </dsp:txBody>
      <dsp:txXfrm>
        <a:off x="3616976" y="1609291"/>
        <a:ext cx="1240005" cy="725935"/>
      </dsp:txXfrm>
    </dsp:sp>
    <dsp:sp modelId="{1BAE404A-0835-7D4B-A0CC-328F524CDC96}">
      <dsp:nvSpPr>
        <dsp:cNvPr id="0" name=""/>
        <dsp:cNvSpPr/>
      </dsp:nvSpPr>
      <dsp:spPr>
        <a:xfrm rot="16077106">
          <a:off x="4125380" y="1249721"/>
          <a:ext cx="182913" cy="3187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4153798" y="1340885"/>
        <a:ext cx="128039" cy="191233"/>
      </dsp:txXfrm>
    </dsp:sp>
    <dsp:sp modelId="{65F64CE1-ACEA-BE4B-BA47-A73BC546DBC2}">
      <dsp:nvSpPr>
        <dsp:cNvPr id="0" name=""/>
        <dsp:cNvSpPr/>
      </dsp:nvSpPr>
      <dsp:spPr>
        <a:xfrm>
          <a:off x="3554478" y="470701"/>
          <a:ext cx="1285175" cy="7711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</a:t>
          </a:r>
          <a:r>
            <a:rPr lang="en-US" sz="1400" kern="1200" dirty="0" err="1" smtClean="0"/>
            <a:t>DebtFree</a:t>
          </a:r>
          <a:r>
            <a:rPr lang="en-US" sz="1400" kern="1200" dirty="0" smtClean="0"/>
            <a:t> Coach</a:t>
          </a:r>
          <a:endParaRPr lang="en-US" sz="1400" kern="1200" dirty="0"/>
        </a:p>
      </dsp:txBody>
      <dsp:txXfrm>
        <a:off x="3577063" y="493286"/>
        <a:ext cx="1240005" cy="725935"/>
      </dsp:txXfrm>
    </dsp:sp>
    <dsp:sp modelId="{800664BF-C707-894F-A10E-048FC7A24F22}">
      <dsp:nvSpPr>
        <dsp:cNvPr id="0" name=""/>
        <dsp:cNvSpPr/>
      </dsp:nvSpPr>
      <dsp:spPr>
        <a:xfrm rot="1026059">
          <a:off x="5376671" y="1252487"/>
          <a:ext cx="1252554" cy="3187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378785" y="1302174"/>
        <a:ext cx="1156937" cy="191233"/>
      </dsp:txXfrm>
    </dsp:sp>
    <dsp:sp modelId="{2A7451CC-AE03-2443-B4A1-09634B6F6E58}">
      <dsp:nvSpPr>
        <dsp:cNvPr id="0" name=""/>
        <dsp:cNvSpPr/>
      </dsp:nvSpPr>
      <dsp:spPr>
        <a:xfrm>
          <a:off x="7098478" y="1561044"/>
          <a:ext cx="1285175" cy="77110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Free from debt</a:t>
          </a:r>
          <a:endParaRPr lang="en-US" sz="1400" kern="1200" dirty="0"/>
        </a:p>
      </dsp:txBody>
      <dsp:txXfrm>
        <a:off x="7121063" y="1583629"/>
        <a:ext cx="1240005" cy="725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3B24E-102B-5046-98FB-68194BD2605A}">
      <dsp:nvSpPr>
        <dsp:cNvPr id="0" name=""/>
        <dsp:cNvSpPr/>
      </dsp:nvSpPr>
      <dsp:spPr>
        <a:xfrm>
          <a:off x="0" y="1546379"/>
          <a:ext cx="1486495" cy="743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Do you have any debt?</a:t>
          </a:r>
          <a:endParaRPr lang="en-US" sz="1700" kern="1200" dirty="0"/>
        </a:p>
      </dsp:txBody>
      <dsp:txXfrm>
        <a:off x="21769" y="1568148"/>
        <a:ext cx="1442957" cy="699709"/>
      </dsp:txXfrm>
    </dsp:sp>
    <dsp:sp modelId="{DF315C79-4360-4340-9C5C-1A453AA22ADA}">
      <dsp:nvSpPr>
        <dsp:cNvPr id="0" name=""/>
        <dsp:cNvSpPr/>
      </dsp:nvSpPr>
      <dsp:spPr>
        <a:xfrm rot="17571981">
          <a:off x="1061134" y="1260916"/>
          <a:ext cx="139139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91394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22046" y="1242193"/>
        <a:ext cx="69569" cy="69569"/>
      </dsp:txXfrm>
    </dsp:sp>
    <dsp:sp modelId="{10EAE061-8B9F-5349-BF7C-6818E7072C68}">
      <dsp:nvSpPr>
        <dsp:cNvPr id="0" name=""/>
        <dsp:cNvSpPr/>
      </dsp:nvSpPr>
      <dsp:spPr>
        <a:xfrm>
          <a:off x="2027167" y="264329"/>
          <a:ext cx="1351357" cy="743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yes</a:t>
          </a:r>
          <a:endParaRPr lang="en-US" sz="1700" kern="1200" dirty="0"/>
        </a:p>
      </dsp:txBody>
      <dsp:txXfrm>
        <a:off x="2048936" y="286098"/>
        <a:ext cx="1307819" cy="699709"/>
      </dsp:txXfrm>
    </dsp:sp>
    <dsp:sp modelId="{8D22530A-6FC3-D04A-924C-87F212996022}">
      <dsp:nvSpPr>
        <dsp:cNvPr id="0" name=""/>
        <dsp:cNvSpPr/>
      </dsp:nvSpPr>
      <dsp:spPr>
        <a:xfrm rot="20259490">
          <a:off x="3352425" y="487727"/>
          <a:ext cx="69536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95360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82722" y="486405"/>
        <a:ext cx="34768" cy="34768"/>
      </dsp:txXfrm>
    </dsp:sp>
    <dsp:sp modelId="{75A96207-6E4F-B74B-B2C6-68E5833290EA}">
      <dsp:nvSpPr>
        <dsp:cNvPr id="0" name=""/>
        <dsp:cNvSpPr/>
      </dsp:nvSpPr>
      <dsp:spPr>
        <a:xfrm>
          <a:off x="4021687" y="1"/>
          <a:ext cx="1351357" cy="743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How much?</a:t>
          </a:r>
          <a:endParaRPr lang="en-US" sz="1700" kern="1200" dirty="0"/>
        </a:p>
      </dsp:txBody>
      <dsp:txXfrm>
        <a:off x="4043456" y="21770"/>
        <a:ext cx="1307819" cy="699709"/>
      </dsp:txXfrm>
    </dsp:sp>
    <dsp:sp modelId="{4188424C-ED86-E34F-9BA9-7A2B63175AAD}">
      <dsp:nvSpPr>
        <dsp:cNvPr id="0" name=""/>
        <dsp:cNvSpPr/>
      </dsp:nvSpPr>
      <dsp:spPr>
        <a:xfrm>
          <a:off x="5373045" y="355562"/>
          <a:ext cx="40486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404861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65354" y="361503"/>
        <a:ext cx="20243" cy="20243"/>
      </dsp:txXfrm>
    </dsp:sp>
    <dsp:sp modelId="{4A152D9A-7DE2-E64B-9049-68E03CD57514}">
      <dsp:nvSpPr>
        <dsp:cNvPr id="0" name=""/>
        <dsp:cNvSpPr/>
      </dsp:nvSpPr>
      <dsp:spPr>
        <a:xfrm>
          <a:off x="5777907" y="1"/>
          <a:ext cx="1351357" cy="743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Any income?</a:t>
          </a:r>
          <a:endParaRPr lang="en-US" sz="1700" kern="1200" dirty="0"/>
        </a:p>
      </dsp:txBody>
      <dsp:txXfrm>
        <a:off x="5799676" y="21770"/>
        <a:ext cx="1307819" cy="699709"/>
      </dsp:txXfrm>
    </dsp:sp>
    <dsp:sp modelId="{A88080D9-4EC0-5444-87B6-460D12EBC0BA}">
      <dsp:nvSpPr>
        <dsp:cNvPr id="0" name=""/>
        <dsp:cNvSpPr/>
      </dsp:nvSpPr>
      <dsp:spPr>
        <a:xfrm rot="2410503">
          <a:off x="3281425" y="885409"/>
          <a:ext cx="82315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23151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72422" y="880892"/>
        <a:ext cx="41157" cy="41157"/>
      </dsp:txXfrm>
    </dsp:sp>
    <dsp:sp modelId="{69A7204F-0AFD-794A-88A4-4963410BC637}">
      <dsp:nvSpPr>
        <dsp:cNvPr id="0" name=""/>
        <dsp:cNvSpPr/>
      </dsp:nvSpPr>
      <dsp:spPr>
        <a:xfrm>
          <a:off x="4007476" y="795365"/>
          <a:ext cx="1351357" cy="743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Monthly expenses</a:t>
          </a:r>
          <a:endParaRPr lang="en-US" sz="1700" kern="1200" dirty="0"/>
        </a:p>
      </dsp:txBody>
      <dsp:txXfrm>
        <a:off x="4029245" y="817134"/>
        <a:ext cx="1307819" cy="699709"/>
      </dsp:txXfrm>
    </dsp:sp>
    <dsp:sp modelId="{D6C930B5-DCDF-4C44-A447-24DBB2BCD7C1}">
      <dsp:nvSpPr>
        <dsp:cNvPr id="0" name=""/>
        <dsp:cNvSpPr/>
      </dsp:nvSpPr>
      <dsp:spPr>
        <a:xfrm rot="3805833">
          <a:off x="2971082" y="1279204"/>
          <a:ext cx="147432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474324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71386" y="1258408"/>
        <a:ext cx="73716" cy="73716"/>
      </dsp:txXfrm>
    </dsp:sp>
    <dsp:sp modelId="{E331D1A3-1A4A-724C-B134-59E974F6C752}">
      <dsp:nvSpPr>
        <dsp:cNvPr id="0" name=""/>
        <dsp:cNvSpPr/>
      </dsp:nvSpPr>
      <dsp:spPr>
        <a:xfrm>
          <a:off x="4037964" y="1582955"/>
          <a:ext cx="1351357" cy="743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Weekly expenses</a:t>
          </a:r>
          <a:endParaRPr lang="en-US" sz="1700" kern="1200" dirty="0"/>
        </a:p>
      </dsp:txBody>
      <dsp:txXfrm>
        <a:off x="4059733" y="1604724"/>
        <a:ext cx="1307819" cy="699709"/>
      </dsp:txXfrm>
    </dsp:sp>
    <dsp:sp modelId="{6D4A4DA1-1FE6-A248-B79A-EC3F7F5963FF}">
      <dsp:nvSpPr>
        <dsp:cNvPr id="0" name=""/>
        <dsp:cNvSpPr/>
      </dsp:nvSpPr>
      <dsp:spPr>
        <a:xfrm rot="4358301">
          <a:off x="2603294" y="1674500"/>
          <a:ext cx="220990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209900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652997" y="1635315"/>
        <a:ext cx="110495" cy="110495"/>
      </dsp:txXfrm>
    </dsp:sp>
    <dsp:sp modelId="{2B90650B-6BEA-EB4F-AB89-29540234AFC9}">
      <dsp:nvSpPr>
        <dsp:cNvPr id="0" name=""/>
        <dsp:cNvSpPr/>
      </dsp:nvSpPr>
      <dsp:spPr>
        <a:xfrm>
          <a:off x="4037964" y="2373547"/>
          <a:ext cx="1351357" cy="743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Daily expenses</a:t>
          </a:r>
          <a:endParaRPr lang="en-US" sz="1700" kern="1200" dirty="0"/>
        </a:p>
      </dsp:txBody>
      <dsp:txXfrm>
        <a:off x="4059733" y="2395316"/>
        <a:ext cx="1307819" cy="699709"/>
      </dsp:txXfrm>
    </dsp:sp>
    <dsp:sp modelId="{F7AE3A98-D0F1-9B40-8375-1A270286307C}">
      <dsp:nvSpPr>
        <dsp:cNvPr id="0" name=""/>
        <dsp:cNvSpPr/>
      </dsp:nvSpPr>
      <dsp:spPr>
        <a:xfrm rot="4151717">
          <a:off x="839814" y="2839440"/>
          <a:ext cx="200578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05782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792561" y="2805358"/>
        <a:ext cx="100289" cy="100289"/>
      </dsp:txXfrm>
    </dsp:sp>
    <dsp:sp modelId="{83D07F19-5D5C-8549-A3AC-F82D099806ED}">
      <dsp:nvSpPr>
        <dsp:cNvPr id="0" name=""/>
        <dsp:cNvSpPr/>
      </dsp:nvSpPr>
      <dsp:spPr>
        <a:xfrm>
          <a:off x="2198917" y="3421378"/>
          <a:ext cx="1351357" cy="743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no</a:t>
          </a:r>
          <a:endParaRPr lang="en-US" sz="1700" kern="1200" dirty="0"/>
        </a:p>
      </dsp:txBody>
      <dsp:txXfrm>
        <a:off x="2220686" y="3443147"/>
        <a:ext cx="1307819" cy="699709"/>
      </dsp:txXfrm>
    </dsp:sp>
    <dsp:sp modelId="{EB04AEE6-B3C6-7A4E-A9C0-A9BD913EBA32}">
      <dsp:nvSpPr>
        <dsp:cNvPr id="0" name=""/>
        <dsp:cNvSpPr/>
      </dsp:nvSpPr>
      <dsp:spPr>
        <a:xfrm rot="21530720">
          <a:off x="3550225" y="3771986"/>
          <a:ext cx="49165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491654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83760" y="3775756"/>
        <a:ext cx="24582" cy="24582"/>
      </dsp:txXfrm>
    </dsp:sp>
    <dsp:sp modelId="{8DD1ED7B-3C77-9A4F-B8DF-8487C38C6D45}">
      <dsp:nvSpPr>
        <dsp:cNvPr id="0" name=""/>
        <dsp:cNvSpPr/>
      </dsp:nvSpPr>
      <dsp:spPr>
        <a:xfrm>
          <a:off x="4041829" y="3411470"/>
          <a:ext cx="1351357" cy="743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break</a:t>
          </a:r>
          <a:endParaRPr lang="en-US" sz="1700" kern="1200" dirty="0"/>
        </a:p>
      </dsp:txBody>
      <dsp:txXfrm>
        <a:off x="4063598" y="3433239"/>
        <a:ext cx="1307819" cy="699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09/06/16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09/06/16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09/06/16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09/06/16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09/06/16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09/06/16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09/06/16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09/06/16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09/06/16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09/06/16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09/06/16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09/06/16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09/06/16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09/06/16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09/06/16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09/06/16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.nl/geldzaken/4172898/nederlanders-hebben-meer-onhoudbare-schulden-dan-gedacht.html" TargetMode="External"/><Relationship Id="rId4" Type="http://schemas.openxmlformats.org/officeDocument/2006/relationships/hyperlink" Target="http://www.destaatsschuldmeter.nl/" TargetMode="External"/><Relationship Id="rId5" Type="http://schemas.openxmlformats.org/officeDocument/2006/relationships/hyperlink" Target="http://content1d.omroep.nl/urishieldv2/l27m799f28875f8c2dbf00575950d3000000.37dccad2cc099c9adfcfabb9ff68d027/nos/docs/281115_schulden.pdf" TargetMode="External"/><Relationship Id="rId6" Type="http://schemas.openxmlformats.org/officeDocument/2006/relationships/hyperlink" Target="https://decorrespondent.nl/2421/Factcheck-Nederland-heeft-evenveel-schulden-als-Italie/267616436967-a21b7130" TargetMode="External"/><Relationship Id="rId7" Type="http://schemas.openxmlformats.org/officeDocument/2006/relationships/hyperlink" Target="http://www.bnr.nl/nieuws/10304382/de-gemiddelde-schuld-van-nederlanders-in-de-schuldhulpverlening-stijgt-hard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u.nl/geldzaken/4203372/nederlanders-relatief-tevreden-spaargeld-en-schulden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ycda.zone/arif67/debtfree_coach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DebtFree</a:t>
            </a:r>
            <a:r>
              <a:rPr lang="en-US" dirty="0" smtClean="0"/>
              <a:t> Coach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 to help user to understand their finance situation</a:t>
            </a:r>
            <a:r>
              <a:rPr lang="en-US" dirty="0"/>
              <a:t> </a:t>
            </a:r>
            <a:r>
              <a:rPr lang="en-US" dirty="0" smtClean="0"/>
              <a:t>and</a:t>
            </a:r>
          </a:p>
          <a:p>
            <a:r>
              <a:rPr lang="en-US" dirty="0" smtClean="0"/>
              <a:t>Raise awareness about consumptive behavior</a:t>
            </a:r>
          </a:p>
        </p:txBody>
      </p:sp>
    </p:spTree>
    <p:extLst>
      <p:ext uri="{BB962C8B-B14F-4D97-AF65-F5344CB8AC3E}">
        <p14:creationId xmlns:p14="http://schemas.microsoft.com/office/powerpoint/2010/main" val="858872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debtfree_coach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9600" b="1" dirty="0" smtClean="0"/>
              <a:t> $   </a:t>
            </a:r>
            <a:r>
              <a:rPr lang="en-US" sz="8800" dirty="0" smtClean="0"/>
              <a:t>+</a:t>
            </a:r>
            <a:endParaRPr lang="en-US" sz="8800" dirty="0"/>
          </a:p>
        </p:txBody>
      </p:sp>
      <p:pic>
        <p:nvPicPr>
          <p:cNvPr id="4" name="Picture 3" descr="tin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251" y="2628081"/>
            <a:ext cx="2131557" cy="37793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09857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</a:t>
            </a:r>
            <a:r>
              <a:rPr lang="en-US" dirty="0" err="1" smtClean="0"/>
              <a:t>debtfree_coach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223560"/>
            <a:ext cx="7610476" cy="356172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sz="1800" b="1" dirty="0" smtClean="0"/>
          </a:p>
          <a:p>
            <a:r>
              <a:rPr lang="en-US" sz="1800" dirty="0" smtClean="0"/>
              <a:t>Building user financial awareness (how much do they spent, where their money goes, why did they paid some amount, </a:t>
            </a:r>
            <a:r>
              <a:rPr lang="en-US" sz="1800" dirty="0" err="1" smtClean="0"/>
              <a:t>etc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Give user understanding about how to manage their finance (tips to reduce consumptive behavior, find help nearby the area for addictive consuming behavior, share experience with other users)</a:t>
            </a:r>
          </a:p>
          <a:p>
            <a:r>
              <a:rPr lang="en-US" sz="1800" dirty="0" smtClean="0"/>
              <a:t> Give sticker rewards to appreciate users will and their hard work</a:t>
            </a:r>
          </a:p>
          <a:p>
            <a:r>
              <a:rPr lang="en-US" sz="1800" dirty="0" smtClean="0"/>
              <a:t>To help people overcome their financial challenge, especially the one in debt</a:t>
            </a:r>
          </a:p>
        </p:txBody>
      </p:sp>
    </p:spTree>
    <p:extLst>
      <p:ext uri="{BB962C8B-B14F-4D97-AF65-F5344CB8AC3E}">
        <p14:creationId xmlns:p14="http://schemas.microsoft.com/office/powerpoint/2010/main" val="333989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908691"/>
              </p:ext>
            </p:extLst>
          </p:nvPr>
        </p:nvGraphicFramePr>
        <p:xfrm>
          <a:off x="947633" y="2351836"/>
          <a:ext cx="8710261" cy="4164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6776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200" dirty="0">
                <a:hlinkClick r:id="rId2"/>
              </a:rPr>
              <a:t>http://www.nu.nl/geldzaken/4203372/nederlanders-relatief-tevreden-spaargeld-en-</a:t>
            </a:r>
            <a:r>
              <a:rPr lang="nl-NL" sz="1200" dirty="0" smtClean="0">
                <a:hlinkClick r:id="rId2"/>
              </a:rPr>
              <a:t>schulden.html</a:t>
            </a:r>
            <a:endParaRPr lang="nl-NL" sz="1200" dirty="0" smtClean="0"/>
          </a:p>
          <a:p>
            <a:r>
              <a:rPr lang="nl-NL" sz="1200" dirty="0">
                <a:hlinkClick r:id="rId3"/>
              </a:rPr>
              <a:t>http://www.nu.nl/geldzaken/4172898/nederlanders-hebben-meer-onhoudbare-schulden-dan-</a:t>
            </a:r>
            <a:r>
              <a:rPr lang="nl-NL" sz="1200" dirty="0" smtClean="0">
                <a:hlinkClick r:id="rId3"/>
              </a:rPr>
              <a:t>gedacht.html</a:t>
            </a:r>
            <a:endParaRPr lang="nl-NL" sz="1200" dirty="0" smtClean="0"/>
          </a:p>
          <a:p>
            <a:r>
              <a:rPr lang="de-DE" sz="1200" dirty="0">
                <a:hlinkClick r:id="rId4"/>
              </a:rPr>
              <a:t>http://www.destaatsschuldmeter.nl</a:t>
            </a:r>
            <a:r>
              <a:rPr lang="de-DE" sz="1200" dirty="0" smtClean="0">
                <a:hlinkClick r:id="rId4"/>
              </a:rPr>
              <a:t>/</a:t>
            </a:r>
            <a:endParaRPr lang="de-DE" sz="1200" dirty="0" smtClean="0"/>
          </a:p>
          <a:p>
            <a:r>
              <a:rPr lang="nl-NL" sz="1200" dirty="0">
                <a:hlinkClick r:id="rId5"/>
              </a:rPr>
              <a:t>http://content1d.omroep.nl/urishieldv2/l27m799f28875f8c2dbf00575950d3000000.37dccad2cc099c9adfcfabb9ff68d027/nos/docs/</a:t>
            </a:r>
            <a:r>
              <a:rPr lang="nl-NL" sz="1200" dirty="0" smtClean="0">
                <a:hlinkClick r:id="rId5"/>
              </a:rPr>
              <a:t>281115_schulden.pdf</a:t>
            </a:r>
            <a:endParaRPr lang="nl-NL" sz="1200" dirty="0" smtClean="0"/>
          </a:p>
          <a:p>
            <a:r>
              <a:rPr lang="nl-NL" sz="1200" dirty="0">
                <a:hlinkClick r:id="rId6"/>
              </a:rPr>
              <a:t>https://decorrespondent.nl/2421/Factcheck-Nederland-heeft-evenveel-schulden-als-Italie/267616436967-</a:t>
            </a:r>
            <a:r>
              <a:rPr lang="nl-NL" sz="1200" dirty="0" smtClean="0">
                <a:hlinkClick r:id="rId6"/>
              </a:rPr>
              <a:t>a21b7130</a:t>
            </a:r>
            <a:endParaRPr lang="nl-NL" sz="1200" dirty="0" smtClean="0"/>
          </a:p>
          <a:p>
            <a:r>
              <a:rPr lang="nl-NL" sz="1200" dirty="0">
                <a:hlinkClick r:id="rId7"/>
              </a:rPr>
              <a:t>http://www.bnr.nl/nieuws/10304382/de-gemiddelde-schuld-van-nederlanders-in-de-schuldhulpverlening-stijgt-</a:t>
            </a:r>
            <a:r>
              <a:rPr lang="nl-NL" sz="1200" dirty="0" smtClean="0">
                <a:hlinkClick r:id="rId7"/>
              </a:rPr>
              <a:t>hard</a:t>
            </a:r>
            <a:endParaRPr lang="nl-NL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9894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http://nycda.zone/arif67/debtfree_coach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033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Debt</a:t>
            </a:r>
            <a:endParaRPr lang="en-US" dirty="0"/>
          </a:p>
        </p:txBody>
      </p:sp>
      <p:pic>
        <p:nvPicPr>
          <p:cNvPr id="5" name="Content Placeholder 4" descr="Screen Shot 2016-06-09 at 13.14.36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3" t="6134" r="-2482" b="5565"/>
          <a:stretch/>
        </p:blipFill>
        <p:spPr>
          <a:xfrm>
            <a:off x="718434" y="2193535"/>
            <a:ext cx="7925965" cy="4297274"/>
          </a:xfrm>
        </p:spPr>
      </p:pic>
    </p:spTree>
    <p:extLst>
      <p:ext uri="{BB962C8B-B14F-4D97-AF65-F5344CB8AC3E}">
        <p14:creationId xmlns:p14="http://schemas.microsoft.com/office/powerpoint/2010/main" val="3688688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Debt </a:t>
            </a:r>
            <a:r>
              <a:rPr lang="en-US" dirty="0" err="1" smtClean="0"/>
              <a:t>vs</a:t>
            </a:r>
            <a:r>
              <a:rPr lang="en-US" dirty="0" smtClean="0"/>
              <a:t> Loan (private)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781023"/>
              </p:ext>
            </p:extLst>
          </p:nvPr>
        </p:nvGraphicFramePr>
        <p:xfrm>
          <a:off x="1114425" y="2595563"/>
          <a:ext cx="7610475" cy="367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2679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many?</a:t>
            </a:r>
            <a:endParaRPr lang="en-US" dirty="0"/>
          </a:p>
        </p:txBody>
      </p:sp>
      <p:pic>
        <p:nvPicPr>
          <p:cNvPr id="4" name="Content Placeholder 3" descr="1outof5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7" r="-266"/>
          <a:stretch/>
        </p:blipFill>
        <p:spPr>
          <a:xfrm>
            <a:off x="564483" y="2437260"/>
            <a:ext cx="8163493" cy="3341617"/>
          </a:xfrm>
        </p:spPr>
      </p:pic>
    </p:spTree>
    <p:extLst>
      <p:ext uri="{BB962C8B-B14F-4D97-AF65-F5344CB8AC3E}">
        <p14:creationId xmlns:p14="http://schemas.microsoft.com/office/powerpoint/2010/main" val="440343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bad?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458788"/>
              </p:ext>
            </p:extLst>
          </p:nvPr>
        </p:nvGraphicFramePr>
        <p:xfrm>
          <a:off x="1114425" y="2595563"/>
          <a:ext cx="7610475" cy="367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9419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428420"/>
              </p:ext>
            </p:extLst>
          </p:nvPr>
        </p:nvGraphicFramePr>
        <p:xfrm>
          <a:off x="1114425" y="2595563"/>
          <a:ext cx="7610475" cy="367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1345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520150"/>
              </p:ext>
            </p:extLst>
          </p:nvPr>
        </p:nvGraphicFramePr>
        <p:xfrm>
          <a:off x="1178113" y="2441630"/>
          <a:ext cx="6918615" cy="3670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8544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work?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4065542"/>
              </p:ext>
            </p:extLst>
          </p:nvPr>
        </p:nvGraphicFramePr>
        <p:xfrm>
          <a:off x="1178113" y="2441630"/>
          <a:ext cx="6918615" cy="3670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9421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any alternative solution?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6677754"/>
              </p:ext>
            </p:extLst>
          </p:nvPr>
        </p:nvGraphicFramePr>
        <p:xfrm>
          <a:off x="423363" y="2270501"/>
          <a:ext cx="8490449" cy="3944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 rot="20599382">
            <a:off x="5790622" y="4116264"/>
            <a:ext cx="1308879" cy="318723"/>
            <a:chOff x="5401373" y="1265735"/>
            <a:chExt cx="1308879" cy="318723"/>
          </a:xfrm>
        </p:grpSpPr>
        <p:sp>
          <p:nvSpPr>
            <p:cNvPr id="6" name="Right Arrow 5"/>
            <p:cNvSpPr/>
            <p:nvPr/>
          </p:nvSpPr>
          <p:spPr>
            <a:xfrm rot="1020959">
              <a:off x="5401373" y="1265735"/>
              <a:ext cx="1308879" cy="31872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114551"/>
                <a:satOff val="-13191"/>
                <a:lumOff val="-34510"/>
                <a:alphaOff val="0"/>
              </a:schemeClr>
            </a:fillRef>
            <a:effectRef idx="0">
              <a:schemeClr val="accent4">
                <a:hueOff val="1114551"/>
                <a:satOff val="-13191"/>
                <a:lumOff val="-3451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ight Arrow 4"/>
            <p:cNvSpPr/>
            <p:nvPr/>
          </p:nvSpPr>
          <p:spPr>
            <a:xfrm rot="1020959">
              <a:off x="5403466" y="1315489"/>
              <a:ext cx="1213262" cy="1912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899824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607</TotalTime>
  <Words>338</Words>
  <Application>Microsoft Macintosh PowerPoint</Application>
  <PresentationFormat>On-screen Show (4:3)</PresentationFormat>
  <Paragraphs>52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Perception</vt:lpstr>
      <vt:lpstr>DebtFree Coach App</vt:lpstr>
      <vt:lpstr>Type of Debt</vt:lpstr>
      <vt:lpstr>Debt vs Loan (private)</vt:lpstr>
      <vt:lpstr>How many?</vt:lpstr>
      <vt:lpstr>How bad?</vt:lpstr>
      <vt:lpstr>How much?</vt:lpstr>
      <vt:lpstr>Solution?</vt:lpstr>
      <vt:lpstr>Does it work?</vt:lpstr>
      <vt:lpstr>Is there any alternative solution?</vt:lpstr>
      <vt:lpstr>What is debtfree_coach?</vt:lpstr>
      <vt:lpstr>Why debtfree_coach?</vt:lpstr>
      <vt:lpstr>How does it work?</vt:lpstr>
      <vt:lpstr>source</vt:lpstr>
      <vt:lpstr>Link to app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DebtFree Coach App</dc:title>
  <dc:creator>ipt</dc:creator>
  <cp:lastModifiedBy>ipt</cp:lastModifiedBy>
  <cp:revision>13</cp:revision>
  <dcterms:created xsi:type="dcterms:W3CDTF">2016-06-09T10:48:43Z</dcterms:created>
  <dcterms:modified xsi:type="dcterms:W3CDTF">2016-06-09T20:56:43Z</dcterms:modified>
</cp:coreProperties>
</file>