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word/document.xml" ContentType="application/vnd.openxmlformats-officedocument.wordprocessingml.document.main+xml"/>
  <Override PartName="/word/numbering.xml" ContentType="application/vnd.openxmlformats-officedocument.wordprocessingml.numbering+xml"/>
  <Override PartName="/word/styles.xml" ContentType="application/vnd.openxmlformats-officedocument.wordprocessingml.styles+xml"/>
  <Override PartName="/word/settings.xml" ContentType="application/vnd.openxmlformats-officedocument.wordprocessingml.settings+xml"/>
  <Override PartName="/word/webSettings.xml" ContentType="application/vnd.openxmlformats-officedocument.wordprocessingml.webSettings+xml"/>
  <Override PartName="/word/fontTable.xml" ContentType="application/vnd.openxmlformats-officedocument.wordprocessingml.fontTable+xml"/>
  <Override PartName="/word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wpc="http://schemas.microsoft.com/office/word/2010/wordprocessingCanvas" xmlns:cx="http://schemas.microsoft.com/office/drawing/2014/chartex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16se wp14">
  <w:body>
    <w:p w:rsidR="00980D8B" w:rsidRDefault="00ED1838" w:rsidP="00ED1838">
      <w:pPr>
        <w:jc w:val="center"/>
        <w:rPr>
          <w:rFonts w:ascii="Times New Roman" w:hAnsi="Times New Roman" w:cs="Times New Roman"/>
          <w:sz w:val="36"/>
          <w:szCs w:val="36"/>
        </w:rPr>
      </w:pPr>
      <w:r>
        <w:rPr>
          <w:rFonts w:ascii="Times New Roman" w:hAnsi="Times New Roman" w:cs="Times New Roman"/>
          <w:sz w:val="36"/>
          <w:szCs w:val="36"/>
        </w:rPr>
        <w:t>DOKUMENTASI DATA ANALYSIS ARIF</w:t>
      </w:r>
    </w:p>
    <w:p w:rsidR="00ED1838" w:rsidRDefault="00ED1838" w:rsidP="00ED1838">
      <w:pPr>
        <w:jc w:val="center"/>
        <w:rPr>
          <w:rFonts w:ascii="Times New Roman" w:hAnsi="Times New Roman" w:cs="Times New Roman"/>
          <w:sz w:val="36"/>
          <w:szCs w:val="36"/>
        </w:rPr>
      </w:pPr>
    </w:p>
    <w:p w:rsidR="00ED1838" w:rsidRPr="001B34FA" w:rsidRDefault="00ED1838" w:rsidP="00ED1838">
      <w:pPr>
        <w:rPr>
          <w:rFonts w:ascii="Times New Roman" w:hAnsi="Times New Roman" w:cs="Times New Roman"/>
          <w:b/>
          <w:sz w:val="28"/>
          <w:szCs w:val="28"/>
        </w:rPr>
      </w:pPr>
      <w:r w:rsidRPr="00ED1838">
        <w:rPr>
          <w:rFonts w:ascii="Times New Roman" w:hAnsi="Times New Roman" w:cs="Times New Roman"/>
          <w:b/>
          <w:sz w:val="28"/>
          <w:szCs w:val="28"/>
        </w:rPr>
        <w:t>C</w:t>
      </w:r>
      <w:r w:rsidR="001B34FA">
        <w:rPr>
          <w:rFonts w:ascii="Times New Roman" w:hAnsi="Times New Roman" w:cs="Times New Roman"/>
          <w:b/>
          <w:sz w:val="28"/>
          <w:szCs w:val="28"/>
        </w:rPr>
        <w:t>SV File Analysis (Flask Folder)</w:t>
      </w:r>
    </w:p>
    <w:p w:rsidR="00ED1838" w:rsidRDefault="00ED1838" w:rsidP="00ED1838">
      <w:p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>Image Output (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akan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disimpan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dalam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folder static)</w:t>
      </w:r>
    </w:p>
    <w:p w:rsidR="00ED1838" w:rsidRDefault="00ED1838" w:rsidP="00ED1838">
      <w:pPr>
        <w:pStyle w:val="ListParagraph"/>
        <w:numPr>
          <w:ilvl w:val="0"/>
          <w:numId w:val="1"/>
        </w:num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 xml:space="preserve">Plot4.png (Single </w:t>
      </w:r>
      <w:proofErr w:type="spellStart"/>
      <w:r>
        <w:rPr>
          <w:rFonts w:ascii="Times New Roman" w:hAnsi="Times New Roman" w:cs="Times New Roman"/>
          <w:sz w:val="24"/>
          <w:szCs w:val="24"/>
        </w:rPr>
        <w:t>Countplot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tanpa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target column)</w:t>
      </w:r>
    </w:p>
    <w:p w:rsidR="00ED1838" w:rsidRDefault="00ED1838" w:rsidP="00ED1838">
      <w:pPr>
        <w:pStyle w:val="ListParagraph"/>
        <w:numPr>
          <w:ilvl w:val="0"/>
          <w:numId w:val="1"/>
        </w:num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 xml:space="preserve">Plot5.png (Single </w:t>
      </w:r>
      <w:proofErr w:type="spellStart"/>
      <w:r>
        <w:rPr>
          <w:rFonts w:ascii="Times New Roman" w:hAnsi="Times New Roman" w:cs="Times New Roman"/>
          <w:sz w:val="24"/>
          <w:szCs w:val="24"/>
        </w:rPr>
        <w:t>Histoplot</w:t>
      </w:r>
      <w:proofErr w:type="spellEnd"/>
      <w:r w:rsidRPr="00ED1838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tanpa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target column)</w:t>
      </w:r>
    </w:p>
    <w:p w:rsidR="00ED1838" w:rsidRDefault="00ED1838" w:rsidP="00ED1838">
      <w:pPr>
        <w:pStyle w:val="ListParagraph"/>
        <w:numPr>
          <w:ilvl w:val="0"/>
          <w:numId w:val="1"/>
        </w:num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 xml:space="preserve">Multiclass_barplot.png (Multiclass </w:t>
      </w:r>
      <w:proofErr w:type="spellStart"/>
      <w:r>
        <w:rPr>
          <w:rFonts w:ascii="Times New Roman" w:hAnsi="Times New Roman" w:cs="Times New Roman"/>
          <w:sz w:val="24"/>
          <w:szCs w:val="24"/>
        </w:rPr>
        <w:t>Barplot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dengan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target column)</w:t>
      </w:r>
    </w:p>
    <w:p w:rsidR="00ED1838" w:rsidRPr="00ED1838" w:rsidRDefault="00ED1838" w:rsidP="00ED1838">
      <w:pPr>
        <w:pStyle w:val="ListParagraph"/>
        <w:numPr>
          <w:ilvl w:val="0"/>
          <w:numId w:val="1"/>
        </w:num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 xml:space="preserve">Multiclass_histplot.png (Multiclass Histogram plot </w:t>
      </w:r>
      <w:proofErr w:type="spellStart"/>
      <w:r>
        <w:rPr>
          <w:rFonts w:ascii="Times New Roman" w:hAnsi="Times New Roman" w:cs="Times New Roman"/>
          <w:sz w:val="24"/>
          <w:szCs w:val="24"/>
        </w:rPr>
        <w:t>dengan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target column)</w:t>
      </w:r>
    </w:p>
    <w:p w:rsidR="00ED1838" w:rsidRDefault="00ED1838" w:rsidP="00ED1838">
      <w:pPr>
        <w:pStyle w:val="ListParagraph"/>
        <w:rPr>
          <w:rFonts w:ascii="Times New Roman" w:hAnsi="Times New Roman" w:cs="Times New Roman"/>
          <w:sz w:val="24"/>
          <w:szCs w:val="24"/>
        </w:rPr>
      </w:pPr>
    </w:p>
    <w:p w:rsidR="00ED1838" w:rsidRDefault="00ED1838" w:rsidP="00ED1838">
      <w:p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>Google Gemini</w:t>
      </w:r>
      <w:r w:rsidRPr="00ED1838">
        <w:rPr>
          <w:rFonts w:ascii="Times New Roman" w:hAnsi="Times New Roman" w:cs="Times New Roman"/>
          <w:sz w:val="24"/>
          <w:szCs w:val="24"/>
        </w:rPr>
        <w:t xml:space="preserve"> </w:t>
      </w:r>
      <w:proofErr w:type="gramStart"/>
      <w:r w:rsidRPr="00ED1838">
        <w:rPr>
          <w:rFonts w:ascii="Times New Roman" w:hAnsi="Times New Roman" w:cs="Times New Roman"/>
          <w:sz w:val="24"/>
          <w:szCs w:val="24"/>
        </w:rPr>
        <w:t xml:space="preserve">Output </w:t>
      </w:r>
      <w:r w:rsidR="001B34FA">
        <w:rPr>
          <w:rFonts w:ascii="Times New Roman" w:hAnsi="Times New Roman" w:cs="Times New Roman"/>
          <w:sz w:val="24"/>
          <w:szCs w:val="24"/>
        </w:rPr>
        <w:t xml:space="preserve"> (</w:t>
      </w:r>
      <w:proofErr w:type="spellStart"/>
      <w:proofErr w:type="gramEnd"/>
      <w:r w:rsidR="001B34FA">
        <w:rPr>
          <w:rFonts w:ascii="Times New Roman" w:hAnsi="Times New Roman" w:cs="Times New Roman"/>
          <w:sz w:val="24"/>
          <w:szCs w:val="24"/>
        </w:rPr>
        <w:t>hanya</w:t>
      </w:r>
      <w:proofErr w:type="spellEnd"/>
      <w:r w:rsidR="001B34FA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="001B34FA">
        <w:rPr>
          <w:rFonts w:ascii="Times New Roman" w:hAnsi="Times New Roman" w:cs="Times New Roman"/>
          <w:sz w:val="24"/>
          <w:szCs w:val="24"/>
        </w:rPr>
        <w:t>disimpan</w:t>
      </w:r>
      <w:proofErr w:type="spellEnd"/>
      <w:r w:rsidR="001B34FA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="001B34FA">
        <w:rPr>
          <w:rFonts w:ascii="Times New Roman" w:hAnsi="Times New Roman" w:cs="Times New Roman"/>
          <w:sz w:val="24"/>
          <w:szCs w:val="24"/>
        </w:rPr>
        <w:t>dalam</w:t>
      </w:r>
      <w:proofErr w:type="spellEnd"/>
      <w:r w:rsidR="001B34FA">
        <w:rPr>
          <w:rFonts w:ascii="Times New Roman" w:hAnsi="Times New Roman" w:cs="Times New Roman"/>
          <w:sz w:val="24"/>
          <w:szCs w:val="24"/>
        </w:rPr>
        <w:t xml:space="preserve"> file </w:t>
      </w:r>
      <w:proofErr w:type="spellStart"/>
      <w:r w:rsidR="001B34FA">
        <w:rPr>
          <w:rFonts w:ascii="Times New Roman" w:hAnsi="Times New Roman" w:cs="Times New Roman"/>
          <w:sz w:val="24"/>
          <w:szCs w:val="24"/>
        </w:rPr>
        <w:t>json</w:t>
      </w:r>
      <w:proofErr w:type="spellEnd"/>
      <w:r w:rsidR="001B34FA">
        <w:rPr>
          <w:rFonts w:ascii="Times New Roman" w:hAnsi="Times New Roman" w:cs="Times New Roman"/>
          <w:sz w:val="24"/>
          <w:szCs w:val="24"/>
        </w:rPr>
        <w:t>)</w:t>
      </w:r>
    </w:p>
    <w:p w:rsidR="00ED1838" w:rsidRDefault="00ED1838" w:rsidP="00ED1838">
      <w:pPr>
        <w:pStyle w:val="ListParagraph"/>
        <w:numPr>
          <w:ilvl w:val="0"/>
          <w:numId w:val="2"/>
        </w:num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 xml:space="preserve">Response </w:t>
      </w:r>
      <w:proofErr w:type="gramStart"/>
      <w:r>
        <w:rPr>
          <w:rFonts w:ascii="Times New Roman" w:hAnsi="Times New Roman" w:cs="Times New Roman"/>
          <w:sz w:val="24"/>
          <w:szCs w:val="24"/>
        </w:rPr>
        <w:t>1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hasil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analisis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 xml:space="preserve">Single </w:t>
      </w:r>
      <w:proofErr w:type="spellStart"/>
      <w:r>
        <w:rPr>
          <w:rFonts w:ascii="Times New Roman" w:hAnsi="Times New Roman" w:cs="Times New Roman"/>
          <w:sz w:val="24"/>
          <w:szCs w:val="24"/>
        </w:rPr>
        <w:t>Countplot</w:t>
      </w:r>
      <w:proofErr w:type="spellEnd"/>
    </w:p>
    <w:p w:rsidR="00ED1838" w:rsidRDefault="00ED1838" w:rsidP="00ED1838">
      <w:pPr>
        <w:pStyle w:val="ListParagraph"/>
        <w:numPr>
          <w:ilvl w:val="0"/>
          <w:numId w:val="2"/>
        </w:num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 xml:space="preserve">Response </w:t>
      </w:r>
      <w:proofErr w:type="gramStart"/>
      <w:r>
        <w:rPr>
          <w:rFonts w:ascii="Times New Roman" w:hAnsi="Times New Roman" w:cs="Times New Roman"/>
          <w:sz w:val="24"/>
          <w:szCs w:val="24"/>
        </w:rPr>
        <w:t>2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hasil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analisis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Single </w:t>
      </w:r>
      <w:proofErr w:type="spellStart"/>
      <w:r w:rsidR="0003114A">
        <w:rPr>
          <w:rFonts w:ascii="Times New Roman" w:hAnsi="Times New Roman" w:cs="Times New Roman"/>
          <w:sz w:val="24"/>
          <w:szCs w:val="24"/>
        </w:rPr>
        <w:t>Histoplot</w:t>
      </w:r>
      <w:proofErr w:type="spellEnd"/>
    </w:p>
    <w:p w:rsidR="0003114A" w:rsidRDefault="0003114A" w:rsidP="00ED1838">
      <w:pPr>
        <w:pStyle w:val="ListParagraph"/>
        <w:numPr>
          <w:ilvl w:val="0"/>
          <w:numId w:val="2"/>
        </w:num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 xml:space="preserve">Response </w:t>
      </w:r>
      <w:proofErr w:type="gramStart"/>
      <w:r>
        <w:rPr>
          <w:rFonts w:ascii="Times New Roman" w:hAnsi="Times New Roman" w:cs="Times New Roman"/>
          <w:sz w:val="24"/>
          <w:szCs w:val="24"/>
        </w:rPr>
        <w:t>3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hasil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analisis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Multiclass </w:t>
      </w:r>
      <w:proofErr w:type="spellStart"/>
      <w:r>
        <w:rPr>
          <w:rFonts w:ascii="Times New Roman" w:hAnsi="Times New Roman" w:cs="Times New Roman"/>
          <w:sz w:val="24"/>
          <w:szCs w:val="24"/>
        </w:rPr>
        <w:t>Barplot</w:t>
      </w:r>
      <w:proofErr w:type="spellEnd"/>
    </w:p>
    <w:p w:rsidR="0003114A" w:rsidRDefault="0003114A" w:rsidP="00ED1838">
      <w:pPr>
        <w:pStyle w:val="ListParagraph"/>
        <w:numPr>
          <w:ilvl w:val="0"/>
          <w:numId w:val="2"/>
        </w:num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 xml:space="preserve">Response </w:t>
      </w:r>
      <w:proofErr w:type="gramStart"/>
      <w:r>
        <w:rPr>
          <w:rFonts w:ascii="Times New Roman" w:hAnsi="Times New Roman" w:cs="Times New Roman"/>
          <w:sz w:val="24"/>
          <w:szCs w:val="24"/>
        </w:rPr>
        <w:t>4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hasil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analisis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Multiclass</w:t>
      </w:r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Histogram plot</w:t>
      </w:r>
    </w:p>
    <w:p w:rsidR="0003114A" w:rsidRDefault="0003114A" w:rsidP="0003114A">
      <w:pPr>
        <w:rPr>
          <w:rFonts w:ascii="Times New Roman" w:hAnsi="Times New Roman" w:cs="Times New Roman"/>
          <w:sz w:val="24"/>
          <w:szCs w:val="24"/>
        </w:rPr>
      </w:pPr>
    </w:p>
    <w:p w:rsidR="00717D4A" w:rsidRDefault="0003114A" w:rsidP="0003114A">
      <w:p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>JSON Output (</w:t>
      </w:r>
      <w:proofErr w:type="spellStart"/>
      <w:r>
        <w:rPr>
          <w:rFonts w:ascii="Times New Roman" w:hAnsi="Times New Roman" w:cs="Times New Roman"/>
          <w:sz w:val="24"/>
          <w:szCs w:val="24"/>
        </w:rPr>
        <w:t>Setiap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kali user run, </w:t>
      </w:r>
      <w:proofErr w:type="spellStart"/>
      <w:r>
        <w:rPr>
          <w:rFonts w:ascii="Times New Roman" w:hAnsi="Times New Roman" w:cs="Times New Roman"/>
          <w:sz w:val="24"/>
          <w:szCs w:val="24"/>
        </w:rPr>
        <w:t>maka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file JSON </w:t>
      </w:r>
      <w:proofErr w:type="spellStart"/>
      <w:r>
        <w:rPr>
          <w:rFonts w:ascii="Times New Roman" w:hAnsi="Times New Roman" w:cs="Times New Roman"/>
          <w:sz w:val="24"/>
          <w:szCs w:val="24"/>
        </w:rPr>
        <w:t>akan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terupdate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dengan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otomatis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(</w:t>
      </w:r>
      <w:proofErr w:type="spellStart"/>
      <w:r>
        <w:rPr>
          <w:rFonts w:ascii="Times New Roman" w:hAnsi="Times New Roman" w:cs="Times New Roman"/>
          <w:sz w:val="24"/>
          <w:szCs w:val="24"/>
        </w:rPr>
        <w:t>melakukan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overwrite data lama) </w:t>
      </w:r>
      <w:proofErr w:type="spellStart"/>
      <w:r>
        <w:rPr>
          <w:rFonts w:ascii="Times New Roman" w:hAnsi="Times New Roman" w:cs="Times New Roman"/>
          <w:sz w:val="24"/>
          <w:szCs w:val="24"/>
        </w:rPr>
        <w:t>dan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jika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file JSON </w:t>
      </w:r>
      <w:proofErr w:type="spellStart"/>
      <w:r>
        <w:rPr>
          <w:rFonts w:ascii="Times New Roman" w:hAnsi="Times New Roman" w:cs="Times New Roman"/>
          <w:sz w:val="24"/>
          <w:szCs w:val="24"/>
        </w:rPr>
        <w:t>tidak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ada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dalam</w:t>
      </w:r>
      <w:proofErr w:type="spellEnd"/>
      <w:r w:rsidR="00717D4A">
        <w:rPr>
          <w:rFonts w:ascii="Times New Roman" w:hAnsi="Times New Roman" w:cs="Times New Roman"/>
          <w:sz w:val="24"/>
          <w:szCs w:val="24"/>
        </w:rPr>
        <w:t xml:space="preserve"> folder, </w:t>
      </w:r>
      <w:proofErr w:type="spellStart"/>
      <w:r w:rsidR="00717D4A">
        <w:rPr>
          <w:rFonts w:ascii="Times New Roman" w:hAnsi="Times New Roman" w:cs="Times New Roman"/>
          <w:sz w:val="24"/>
          <w:szCs w:val="24"/>
        </w:rPr>
        <w:t>maka</w:t>
      </w:r>
      <w:proofErr w:type="spellEnd"/>
      <w:r w:rsidR="00717D4A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="00717D4A">
        <w:rPr>
          <w:rFonts w:ascii="Times New Roman" w:hAnsi="Times New Roman" w:cs="Times New Roman"/>
          <w:sz w:val="24"/>
          <w:szCs w:val="24"/>
        </w:rPr>
        <w:t>setelah</w:t>
      </w:r>
      <w:proofErr w:type="spellEnd"/>
      <w:r w:rsidR="00717D4A">
        <w:rPr>
          <w:rFonts w:ascii="Times New Roman" w:hAnsi="Times New Roman" w:cs="Times New Roman"/>
          <w:sz w:val="24"/>
          <w:szCs w:val="24"/>
        </w:rPr>
        <w:t xml:space="preserve"> user run program </w:t>
      </w:r>
      <w:proofErr w:type="spellStart"/>
      <w:r w:rsidR="00717D4A">
        <w:rPr>
          <w:rFonts w:ascii="Times New Roman" w:hAnsi="Times New Roman" w:cs="Times New Roman"/>
          <w:sz w:val="24"/>
          <w:szCs w:val="24"/>
        </w:rPr>
        <w:t>maka</w:t>
      </w:r>
      <w:proofErr w:type="spellEnd"/>
      <w:r w:rsidR="00717D4A">
        <w:rPr>
          <w:rFonts w:ascii="Times New Roman" w:hAnsi="Times New Roman" w:cs="Times New Roman"/>
          <w:sz w:val="24"/>
          <w:szCs w:val="24"/>
        </w:rPr>
        <w:t xml:space="preserve"> file output </w:t>
      </w:r>
      <w:proofErr w:type="spellStart"/>
      <w:r w:rsidR="00717D4A">
        <w:rPr>
          <w:rFonts w:ascii="Times New Roman" w:hAnsi="Times New Roman" w:cs="Times New Roman"/>
          <w:sz w:val="24"/>
          <w:szCs w:val="24"/>
        </w:rPr>
        <w:t>bakan</w:t>
      </w:r>
      <w:proofErr w:type="spellEnd"/>
      <w:r w:rsidR="00717D4A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="00717D4A">
        <w:rPr>
          <w:rFonts w:ascii="Times New Roman" w:hAnsi="Times New Roman" w:cs="Times New Roman"/>
          <w:sz w:val="24"/>
          <w:szCs w:val="24"/>
        </w:rPr>
        <w:t>dibuat</w:t>
      </w:r>
      <w:proofErr w:type="spellEnd"/>
      <w:r w:rsidR="00717D4A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="00717D4A">
        <w:rPr>
          <w:rFonts w:ascii="Times New Roman" w:hAnsi="Times New Roman" w:cs="Times New Roman"/>
          <w:sz w:val="24"/>
          <w:szCs w:val="24"/>
        </w:rPr>
        <w:t>secara</w:t>
      </w:r>
      <w:proofErr w:type="spellEnd"/>
      <w:r w:rsidR="00717D4A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="00717D4A">
        <w:rPr>
          <w:rFonts w:ascii="Times New Roman" w:hAnsi="Times New Roman" w:cs="Times New Roman"/>
          <w:sz w:val="24"/>
          <w:szCs w:val="24"/>
        </w:rPr>
        <w:t>otomatis</w:t>
      </w:r>
      <w:proofErr w:type="spellEnd"/>
      <w:r w:rsidR="00717D4A">
        <w:rPr>
          <w:rFonts w:ascii="Times New Roman" w:hAnsi="Times New Roman" w:cs="Times New Roman"/>
          <w:sz w:val="24"/>
          <w:szCs w:val="24"/>
        </w:rPr>
        <w:t>)</w:t>
      </w:r>
    </w:p>
    <w:p w:rsidR="00717D4A" w:rsidRDefault="00717D4A" w:rsidP="0003114A">
      <w:pPr>
        <w:rPr>
          <w:rFonts w:ascii="Times New Roman" w:hAnsi="Times New Roman" w:cs="Times New Roman"/>
          <w:sz w:val="24"/>
          <w:szCs w:val="24"/>
        </w:rPr>
      </w:pPr>
    </w:p>
    <w:p w:rsidR="0003114A" w:rsidRDefault="00717D4A" w:rsidP="00717D4A">
      <w:pPr>
        <w:pStyle w:val="ListParagraph"/>
        <w:numPr>
          <w:ilvl w:val="0"/>
          <w:numId w:val="3"/>
        </w:numPr>
        <w:rPr>
          <w:rFonts w:ascii="Times New Roman" w:hAnsi="Times New Roman" w:cs="Times New Roman"/>
          <w:sz w:val="24"/>
          <w:szCs w:val="24"/>
        </w:rPr>
      </w:pPr>
      <w:proofErr w:type="spellStart"/>
      <w:proofErr w:type="gramStart"/>
      <w:r w:rsidRPr="00781450">
        <w:rPr>
          <w:rFonts w:ascii="Times New Roman" w:hAnsi="Times New Roman" w:cs="Times New Roman"/>
          <w:b/>
          <w:sz w:val="24"/>
          <w:szCs w:val="24"/>
        </w:rPr>
        <w:t>Output.json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Menyimpan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result </w:t>
      </w:r>
      <w:proofErr w:type="spellStart"/>
      <w:r>
        <w:rPr>
          <w:rFonts w:ascii="Times New Roman" w:hAnsi="Times New Roman" w:cs="Times New Roman"/>
          <w:sz w:val="24"/>
          <w:szCs w:val="24"/>
        </w:rPr>
        <w:t>dari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 xml:space="preserve">Single </w:t>
      </w:r>
      <w:proofErr w:type="spellStart"/>
      <w:r>
        <w:rPr>
          <w:rFonts w:ascii="Times New Roman" w:hAnsi="Times New Roman" w:cs="Times New Roman"/>
          <w:sz w:val="24"/>
          <w:szCs w:val="24"/>
        </w:rPr>
        <w:t>Countplot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, Google Gemini Response Single </w:t>
      </w:r>
      <w:proofErr w:type="spellStart"/>
      <w:r>
        <w:rPr>
          <w:rFonts w:ascii="Times New Roman" w:hAnsi="Times New Roman" w:cs="Times New Roman"/>
          <w:sz w:val="24"/>
          <w:szCs w:val="24"/>
        </w:rPr>
        <w:t>Countplot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, </w:t>
      </w:r>
      <w:r>
        <w:rPr>
          <w:rFonts w:ascii="Times New Roman" w:hAnsi="Times New Roman" w:cs="Times New Roman"/>
          <w:sz w:val="24"/>
          <w:szCs w:val="24"/>
        </w:rPr>
        <w:t xml:space="preserve">Single </w:t>
      </w:r>
      <w:proofErr w:type="spellStart"/>
      <w:r>
        <w:rPr>
          <w:rFonts w:ascii="Times New Roman" w:hAnsi="Times New Roman" w:cs="Times New Roman"/>
          <w:sz w:val="24"/>
          <w:szCs w:val="24"/>
        </w:rPr>
        <w:t>Histoplot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, </w:t>
      </w:r>
      <w:r>
        <w:rPr>
          <w:rFonts w:ascii="Times New Roman" w:hAnsi="Times New Roman" w:cs="Times New Roman"/>
          <w:sz w:val="24"/>
          <w:szCs w:val="24"/>
        </w:rPr>
        <w:t xml:space="preserve">Google Gemini Response Single </w:t>
      </w:r>
      <w:proofErr w:type="spellStart"/>
      <w:r>
        <w:rPr>
          <w:rFonts w:ascii="Times New Roman" w:hAnsi="Times New Roman" w:cs="Times New Roman"/>
          <w:sz w:val="24"/>
          <w:szCs w:val="24"/>
        </w:rPr>
        <w:t>Histoplot</w:t>
      </w:r>
      <w:proofErr w:type="spellEnd"/>
    </w:p>
    <w:p w:rsidR="00717D4A" w:rsidRPr="00717D4A" w:rsidRDefault="00781450" w:rsidP="00717D4A">
      <w:pPr>
        <w:pStyle w:val="ListParagraph"/>
        <w:numPr>
          <w:ilvl w:val="0"/>
          <w:numId w:val="3"/>
        </w:numPr>
        <w:rPr>
          <w:rFonts w:ascii="Times New Roman" w:hAnsi="Times New Roman" w:cs="Times New Roman"/>
          <w:sz w:val="24"/>
          <w:szCs w:val="24"/>
        </w:rPr>
      </w:pPr>
      <w:proofErr w:type="gramStart"/>
      <w:r w:rsidRPr="00781450">
        <w:rPr>
          <w:rFonts w:ascii="Times New Roman" w:hAnsi="Times New Roman" w:cs="Times New Roman"/>
          <w:b/>
          <w:sz w:val="24"/>
          <w:szCs w:val="24"/>
        </w:rPr>
        <w:t>Output1.json</w:t>
      </w:r>
      <w:r>
        <w:rPr>
          <w:rFonts w:ascii="Times New Roman" w:hAnsi="Times New Roman" w:cs="Times New Roman"/>
          <w:sz w:val="24"/>
          <w:szCs w:val="24"/>
        </w:rPr>
        <w:t xml:space="preserve">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Menyimpan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result </w:t>
      </w:r>
      <w:proofErr w:type="spellStart"/>
      <w:r>
        <w:rPr>
          <w:rFonts w:ascii="Times New Roman" w:hAnsi="Times New Roman" w:cs="Times New Roman"/>
          <w:sz w:val="24"/>
          <w:szCs w:val="24"/>
        </w:rPr>
        <w:t>dari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 xml:space="preserve">Multiclass </w:t>
      </w:r>
      <w:proofErr w:type="spellStart"/>
      <w:r>
        <w:rPr>
          <w:rFonts w:ascii="Times New Roman" w:hAnsi="Times New Roman" w:cs="Times New Roman"/>
          <w:sz w:val="24"/>
          <w:szCs w:val="24"/>
        </w:rPr>
        <w:t>Countplot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, Google Gemini Response Multiclass </w:t>
      </w:r>
      <w:proofErr w:type="spellStart"/>
      <w:r>
        <w:rPr>
          <w:rFonts w:ascii="Times New Roman" w:hAnsi="Times New Roman" w:cs="Times New Roman"/>
          <w:sz w:val="24"/>
          <w:szCs w:val="24"/>
        </w:rPr>
        <w:t>Countplot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, Multiclass </w:t>
      </w:r>
      <w:proofErr w:type="spellStart"/>
      <w:r>
        <w:rPr>
          <w:rFonts w:ascii="Times New Roman" w:hAnsi="Times New Roman" w:cs="Times New Roman"/>
          <w:sz w:val="24"/>
          <w:szCs w:val="24"/>
        </w:rPr>
        <w:t>Histoplot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, Google Gemini Response Multiclass </w:t>
      </w:r>
      <w:proofErr w:type="spellStart"/>
      <w:r>
        <w:rPr>
          <w:rFonts w:ascii="Times New Roman" w:hAnsi="Times New Roman" w:cs="Times New Roman"/>
          <w:sz w:val="24"/>
          <w:szCs w:val="24"/>
        </w:rPr>
        <w:t>Histoplot</w:t>
      </w:r>
      <w:proofErr w:type="spellEnd"/>
    </w:p>
    <w:p w:rsidR="00ED1838" w:rsidRDefault="00ED1838" w:rsidP="00ED1838">
      <w:pPr>
        <w:rPr>
          <w:rFonts w:ascii="Times New Roman" w:hAnsi="Times New Roman" w:cs="Times New Roman"/>
          <w:sz w:val="28"/>
          <w:szCs w:val="28"/>
        </w:rPr>
      </w:pPr>
    </w:p>
    <w:p w:rsidR="00781450" w:rsidRDefault="00781450" w:rsidP="00ED1838">
      <w:pPr>
        <w:rPr>
          <w:rFonts w:ascii="Times New Roman" w:hAnsi="Times New Roman" w:cs="Times New Roman"/>
          <w:b/>
          <w:sz w:val="28"/>
          <w:szCs w:val="28"/>
        </w:rPr>
      </w:pPr>
      <w:r w:rsidRPr="00781450">
        <w:rPr>
          <w:rFonts w:ascii="Times New Roman" w:hAnsi="Times New Roman" w:cs="Times New Roman"/>
          <w:b/>
          <w:sz w:val="28"/>
          <w:szCs w:val="28"/>
        </w:rPr>
        <w:t>Twitter Sentiment Analysis</w:t>
      </w:r>
      <w:r w:rsidR="00BB1F04">
        <w:rPr>
          <w:rFonts w:ascii="Times New Roman" w:hAnsi="Times New Roman" w:cs="Times New Roman"/>
          <w:b/>
          <w:sz w:val="28"/>
          <w:szCs w:val="28"/>
        </w:rPr>
        <w:t xml:space="preserve"> (</w:t>
      </w:r>
      <w:proofErr w:type="spellStart"/>
      <w:r w:rsidR="00BB1F04">
        <w:rPr>
          <w:rFonts w:ascii="Times New Roman" w:hAnsi="Times New Roman" w:cs="Times New Roman"/>
          <w:b/>
          <w:sz w:val="28"/>
          <w:szCs w:val="28"/>
        </w:rPr>
        <w:t>Flask_</w:t>
      </w:r>
      <w:proofErr w:type="gramStart"/>
      <w:r w:rsidR="00BB1F04">
        <w:rPr>
          <w:rFonts w:ascii="Times New Roman" w:hAnsi="Times New Roman" w:cs="Times New Roman"/>
          <w:b/>
          <w:sz w:val="28"/>
          <w:szCs w:val="28"/>
        </w:rPr>
        <w:t>sentiment</w:t>
      </w:r>
      <w:proofErr w:type="spellEnd"/>
      <w:r w:rsidR="00BB1F04">
        <w:rPr>
          <w:rFonts w:ascii="Times New Roman" w:hAnsi="Times New Roman" w:cs="Times New Roman"/>
          <w:b/>
          <w:sz w:val="28"/>
          <w:szCs w:val="28"/>
        </w:rPr>
        <w:t xml:space="preserve">  Folder</w:t>
      </w:r>
      <w:proofErr w:type="gramEnd"/>
      <w:r w:rsidR="00BB1F04">
        <w:rPr>
          <w:rFonts w:ascii="Times New Roman" w:hAnsi="Times New Roman" w:cs="Times New Roman"/>
          <w:b/>
          <w:sz w:val="28"/>
          <w:szCs w:val="28"/>
        </w:rPr>
        <w:t>)</w:t>
      </w:r>
    </w:p>
    <w:p w:rsidR="000A7057" w:rsidRDefault="000A7057" w:rsidP="00ED1838">
      <w:p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Note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menggunakan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tools </w:t>
      </w:r>
      <w:proofErr w:type="spellStart"/>
      <w:r>
        <w:rPr>
          <w:rFonts w:ascii="Times New Roman" w:hAnsi="Times New Roman" w:cs="Times New Roman"/>
          <w:sz w:val="24"/>
          <w:szCs w:val="24"/>
        </w:rPr>
        <w:t>ini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, file </w:t>
      </w:r>
      <w:proofErr w:type="spellStart"/>
      <w:r>
        <w:rPr>
          <w:rFonts w:ascii="Times New Roman" w:hAnsi="Times New Roman" w:cs="Times New Roman"/>
          <w:sz w:val="24"/>
          <w:szCs w:val="24"/>
        </w:rPr>
        <w:t>harus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CSV, delimiter comma, </w:t>
      </w:r>
      <w:proofErr w:type="spellStart"/>
      <w:r>
        <w:rPr>
          <w:rFonts w:ascii="Times New Roman" w:hAnsi="Times New Roman" w:cs="Times New Roman"/>
          <w:sz w:val="24"/>
          <w:szCs w:val="24"/>
        </w:rPr>
        <w:t>ada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kolom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‘</w:t>
      </w:r>
      <w:proofErr w:type="spellStart"/>
      <w:r>
        <w:rPr>
          <w:rFonts w:ascii="Times New Roman" w:hAnsi="Times New Roman" w:cs="Times New Roman"/>
          <w:sz w:val="24"/>
          <w:szCs w:val="24"/>
        </w:rPr>
        <w:t>full_text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’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dianalisis</w:t>
      </w:r>
      <w:proofErr w:type="spellEnd"/>
    </w:p>
    <w:p w:rsidR="00396FB2" w:rsidRDefault="00396FB2" w:rsidP="00ED1838">
      <w:p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>Image Output (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disimpan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ke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dalam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folder static</w:t>
      </w:r>
      <w:proofErr w:type="gramStart"/>
      <w:r>
        <w:rPr>
          <w:rFonts w:ascii="Times New Roman" w:hAnsi="Times New Roman" w:cs="Times New Roman"/>
          <w:sz w:val="24"/>
          <w:szCs w:val="24"/>
        </w:rPr>
        <w:t>) :</w:t>
      </w:r>
      <w:proofErr w:type="gramEnd"/>
    </w:p>
    <w:p w:rsidR="00396FB2" w:rsidRDefault="00396FB2" w:rsidP="00396FB2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Sentiment_distribution.png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jumlah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setiap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sentiment (positive, negative, neutral)</w:t>
      </w:r>
    </w:p>
    <w:p w:rsidR="00396FB2" w:rsidRDefault="00396FB2" w:rsidP="00396FB2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Wordcloud_positive.png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wordcloud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positive sentiment</w:t>
      </w:r>
    </w:p>
    <w:p w:rsidR="00396FB2" w:rsidRPr="00396FB2" w:rsidRDefault="00396FB2" w:rsidP="00396FB2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Wordcloud_</w:t>
      </w:r>
      <w:r>
        <w:rPr>
          <w:rFonts w:ascii="Times New Roman" w:hAnsi="Times New Roman" w:cs="Times New Roman"/>
          <w:sz w:val="24"/>
          <w:szCs w:val="24"/>
        </w:rPr>
        <w:t>negative</w:t>
      </w:r>
      <w:r>
        <w:rPr>
          <w:rFonts w:ascii="Times New Roman" w:hAnsi="Times New Roman" w:cs="Times New Roman"/>
          <w:sz w:val="24"/>
          <w:szCs w:val="24"/>
        </w:rPr>
        <w:t>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wordcloud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negative</w:t>
      </w:r>
      <w:r>
        <w:rPr>
          <w:rFonts w:ascii="Times New Roman" w:hAnsi="Times New Roman" w:cs="Times New Roman"/>
          <w:sz w:val="24"/>
          <w:szCs w:val="24"/>
        </w:rPr>
        <w:t xml:space="preserve"> sentiment</w:t>
      </w:r>
    </w:p>
    <w:p w:rsidR="00396FB2" w:rsidRPr="00396FB2" w:rsidRDefault="00396FB2" w:rsidP="00396FB2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Wordcloud_</w:t>
      </w:r>
      <w:r w:rsidR="00483827">
        <w:rPr>
          <w:rFonts w:ascii="Times New Roman" w:hAnsi="Times New Roman" w:cs="Times New Roman"/>
          <w:sz w:val="24"/>
          <w:szCs w:val="24"/>
        </w:rPr>
        <w:t>neutral</w:t>
      </w:r>
      <w:r>
        <w:rPr>
          <w:rFonts w:ascii="Times New Roman" w:hAnsi="Times New Roman" w:cs="Times New Roman"/>
          <w:sz w:val="24"/>
          <w:szCs w:val="24"/>
        </w:rPr>
        <w:t>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wordcloud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 w:rsidR="00483827">
        <w:rPr>
          <w:rFonts w:ascii="Times New Roman" w:hAnsi="Times New Roman" w:cs="Times New Roman"/>
          <w:sz w:val="24"/>
          <w:szCs w:val="24"/>
        </w:rPr>
        <w:t>neutral</w:t>
      </w:r>
      <w:r>
        <w:rPr>
          <w:rFonts w:ascii="Times New Roman" w:hAnsi="Times New Roman" w:cs="Times New Roman"/>
          <w:sz w:val="24"/>
          <w:szCs w:val="24"/>
        </w:rPr>
        <w:t xml:space="preserve"> sentiment</w:t>
      </w:r>
    </w:p>
    <w:p w:rsidR="00396FB2" w:rsidRDefault="00483827" w:rsidP="00396FB2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lastRenderedPageBreak/>
        <w:t>Bigram_positive.png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bigram</w:t>
      </w:r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positive sentiment</w:t>
      </w:r>
    </w:p>
    <w:p w:rsidR="00483827" w:rsidRPr="00396FB2" w:rsidRDefault="00483827" w:rsidP="00483827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Bigram_</w:t>
      </w:r>
      <w:r>
        <w:rPr>
          <w:rFonts w:ascii="Times New Roman" w:hAnsi="Times New Roman" w:cs="Times New Roman"/>
          <w:sz w:val="24"/>
          <w:szCs w:val="24"/>
        </w:rPr>
        <w:t>negative</w:t>
      </w:r>
      <w:r>
        <w:rPr>
          <w:rFonts w:ascii="Times New Roman" w:hAnsi="Times New Roman" w:cs="Times New Roman"/>
          <w:sz w:val="24"/>
          <w:szCs w:val="24"/>
        </w:rPr>
        <w:t>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bigram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negative</w:t>
      </w:r>
      <w:r>
        <w:rPr>
          <w:rFonts w:ascii="Times New Roman" w:hAnsi="Times New Roman" w:cs="Times New Roman"/>
          <w:sz w:val="24"/>
          <w:szCs w:val="24"/>
        </w:rPr>
        <w:t xml:space="preserve"> sentiment</w:t>
      </w:r>
    </w:p>
    <w:p w:rsidR="00483827" w:rsidRPr="00396FB2" w:rsidRDefault="00483827" w:rsidP="00483827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Bigram_</w:t>
      </w:r>
      <w:r>
        <w:rPr>
          <w:rFonts w:ascii="Times New Roman" w:hAnsi="Times New Roman" w:cs="Times New Roman"/>
          <w:sz w:val="24"/>
          <w:szCs w:val="24"/>
        </w:rPr>
        <w:t>neutral</w:t>
      </w:r>
      <w:r>
        <w:rPr>
          <w:rFonts w:ascii="Times New Roman" w:hAnsi="Times New Roman" w:cs="Times New Roman"/>
          <w:sz w:val="24"/>
          <w:szCs w:val="24"/>
        </w:rPr>
        <w:t>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bigram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neutral</w:t>
      </w:r>
      <w:r>
        <w:rPr>
          <w:rFonts w:ascii="Times New Roman" w:hAnsi="Times New Roman" w:cs="Times New Roman"/>
          <w:sz w:val="24"/>
          <w:szCs w:val="24"/>
        </w:rPr>
        <w:t xml:space="preserve"> sentiment</w:t>
      </w:r>
    </w:p>
    <w:p w:rsidR="00483827" w:rsidRDefault="00483827" w:rsidP="00483827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Unigram</w:t>
      </w:r>
      <w:r>
        <w:rPr>
          <w:rFonts w:ascii="Times New Roman" w:hAnsi="Times New Roman" w:cs="Times New Roman"/>
          <w:sz w:val="24"/>
          <w:szCs w:val="24"/>
        </w:rPr>
        <w:t>_positive.png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unigram</w:t>
      </w:r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positive sentiment</w:t>
      </w:r>
    </w:p>
    <w:p w:rsidR="00483827" w:rsidRPr="00396FB2" w:rsidRDefault="00483827" w:rsidP="00483827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Unigram</w:t>
      </w:r>
      <w:r>
        <w:rPr>
          <w:rFonts w:ascii="Times New Roman" w:hAnsi="Times New Roman" w:cs="Times New Roman"/>
          <w:sz w:val="24"/>
          <w:szCs w:val="24"/>
        </w:rPr>
        <w:t>_negative.png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unigram</w:t>
      </w:r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negative sentiment</w:t>
      </w:r>
    </w:p>
    <w:p w:rsidR="00483827" w:rsidRPr="00396FB2" w:rsidRDefault="00483827" w:rsidP="00483827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Unigram</w:t>
      </w:r>
      <w:r>
        <w:rPr>
          <w:rFonts w:ascii="Times New Roman" w:hAnsi="Times New Roman" w:cs="Times New Roman"/>
          <w:sz w:val="24"/>
          <w:szCs w:val="24"/>
        </w:rPr>
        <w:t>_neutral.png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unigram</w:t>
      </w:r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neutral sentiment</w:t>
      </w:r>
    </w:p>
    <w:p w:rsidR="00483827" w:rsidRDefault="00483827" w:rsidP="00483827">
      <w:pPr>
        <w:rPr>
          <w:rFonts w:ascii="Times New Roman" w:hAnsi="Times New Roman" w:cs="Times New Roman"/>
          <w:sz w:val="24"/>
          <w:szCs w:val="24"/>
        </w:rPr>
      </w:pPr>
    </w:p>
    <w:p w:rsidR="00483827" w:rsidRDefault="00483827" w:rsidP="00483827">
      <w:p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>Google Gemini Output</w:t>
      </w:r>
      <w:r w:rsidR="001B34FA">
        <w:rPr>
          <w:rFonts w:ascii="Times New Roman" w:hAnsi="Times New Roman" w:cs="Times New Roman"/>
          <w:sz w:val="24"/>
          <w:szCs w:val="24"/>
        </w:rPr>
        <w:t xml:space="preserve"> (</w:t>
      </w:r>
      <w:proofErr w:type="spellStart"/>
      <w:r w:rsidR="001B34FA">
        <w:rPr>
          <w:rFonts w:ascii="Times New Roman" w:hAnsi="Times New Roman" w:cs="Times New Roman"/>
          <w:sz w:val="24"/>
          <w:szCs w:val="24"/>
        </w:rPr>
        <w:t>hanya</w:t>
      </w:r>
      <w:proofErr w:type="spellEnd"/>
      <w:r w:rsidR="001B34FA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="001B34FA">
        <w:rPr>
          <w:rFonts w:ascii="Times New Roman" w:hAnsi="Times New Roman" w:cs="Times New Roman"/>
          <w:sz w:val="24"/>
          <w:szCs w:val="24"/>
        </w:rPr>
        <w:t>disimpan</w:t>
      </w:r>
      <w:proofErr w:type="spellEnd"/>
      <w:r w:rsidR="001B34FA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="001B34FA">
        <w:rPr>
          <w:rFonts w:ascii="Times New Roman" w:hAnsi="Times New Roman" w:cs="Times New Roman"/>
          <w:sz w:val="24"/>
          <w:szCs w:val="24"/>
        </w:rPr>
        <w:t>dalam</w:t>
      </w:r>
      <w:proofErr w:type="spellEnd"/>
      <w:r w:rsidR="001B34FA">
        <w:rPr>
          <w:rFonts w:ascii="Times New Roman" w:hAnsi="Times New Roman" w:cs="Times New Roman"/>
          <w:sz w:val="24"/>
          <w:szCs w:val="24"/>
        </w:rPr>
        <w:t xml:space="preserve"> file </w:t>
      </w:r>
      <w:proofErr w:type="spellStart"/>
      <w:r w:rsidR="001B34FA">
        <w:rPr>
          <w:rFonts w:ascii="Times New Roman" w:hAnsi="Times New Roman" w:cs="Times New Roman"/>
          <w:sz w:val="24"/>
          <w:szCs w:val="24"/>
        </w:rPr>
        <w:t>json</w:t>
      </w:r>
      <w:proofErr w:type="spellEnd"/>
      <w:r w:rsidR="001B34FA">
        <w:rPr>
          <w:rFonts w:ascii="Times New Roman" w:hAnsi="Times New Roman" w:cs="Times New Roman"/>
          <w:sz w:val="24"/>
          <w:szCs w:val="24"/>
        </w:rPr>
        <w:t>)</w:t>
      </w:r>
    </w:p>
    <w:p w:rsidR="00483827" w:rsidRDefault="001B34FA" w:rsidP="001B34FA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Wordcloud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Positive</w:t>
      </w:r>
    </w:p>
    <w:p w:rsidR="001B34FA" w:rsidRDefault="001B34FA" w:rsidP="001B34FA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Wordcloud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Neutral</w:t>
      </w:r>
    </w:p>
    <w:p w:rsidR="001B34FA" w:rsidRDefault="001B34FA" w:rsidP="001B34FA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Wordcloud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Negative</w:t>
      </w:r>
    </w:p>
    <w:p w:rsidR="001B34FA" w:rsidRDefault="001B34FA" w:rsidP="001B34FA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BiGram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Positive</w:t>
      </w:r>
    </w:p>
    <w:p w:rsidR="001B34FA" w:rsidRDefault="001B34FA" w:rsidP="001B34FA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BiGram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Neutral</w:t>
      </w:r>
    </w:p>
    <w:p w:rsidR="001B34FA" w:rsidRDefault="001B34FA" w:rsidP="001B34FA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BiGram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Negative</w:t>
      </w:r>
    </w:p>
    <w:p w:rsidR="001B34FA" w:rsidRDefault="001B34FA" w:rsidP="001B34FA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UniGram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Positive</w:t>
      </w:r>
    </w:p>
    <w:p w:rsidR="001B34FA" w:rsidRDefault="001B34FA" w:rsidP="001B34FA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UniGram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Neutral</w:t>
      </w:r>
    </w:p>
    <w:p w:rsidR="001B34FA" w:rsidRDefault="001B34FA" w:rsidP="001B34FA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UniGram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Negative</w:t>
      </w:r>
    </w:p>
    <w:p w:rsidR="002C68B3" w:rsidRDefault="002C68B3" w:rsidP="002C68B3">
      <w:pPr>
        <w:pStyle w:val="ListParagraph"/>
        <w:rPr>
          <w:rFonts w:ascii="Times New Roman" w:hAnsi="Times New Roman" w:cs="Times New Roman"/>
          <w:sz w:val="24"/>
          <w:szCs w:val="24"/>
        </w:rPr>
      </w:pPr>
    </w:p>
    <w:p w:rsidR="000A7057" w:rsidRDefault="002C68B3" w:rsidP="000A7057">
      <w:pPr>
        <w:rPr>
          <w:rFonts w:ascii="Times New Roman" w:hAnsi="Times New Roman" w:cs="Times New Roman"/>
          <w:sz w:val="24"/>
          <w:szCs w:val="24"/>
        </w:rPr>
      </w:pPr>
      <w:r w:rsidRPr="002C68B3">
        <w:rPr>
          <w:rFonts w:ascii="Times New Roman" w:hAnsi="Times New Roman" w:cs="Times New Roman"/>
          <w:sz w:val="24"/>
          <w:szCs w:val="24"/>
        </w:rPr>
        <w:t>JSON Output (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Setiap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kali user run,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maka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file JSON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akan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terupdate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dengan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otomatis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(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melakukan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overwrite data lama)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dan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jika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file JSON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tidak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ada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dalam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folder,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maka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setelah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user run program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maka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file output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bakan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dibuat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secara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otomatis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>)</w:t>
      </w:r>
    </w:p>
    <w:p w:rsidR="000A7057" w:rsidRDefault="002C68B3" w:rsidP="002C68B3">
      <w:pPr>
        <w:pStyle w:val="ListParagraph"/>
        <w:numPr>
          <w:ilvl w:val="0"/>
          <w:numId w:val="6"/>
        </w:numPr>
        <w:rPr>
          <w:rFonts w:ascii="Times New Roman" w:hAnsi="Times New Roman" w:cs="Times New Roman"/>
          <w:sz w:val="24"/>
          <w:szCs w:val="24"/>
        </w:rPr>
      </w:pPr>
      <w:proofErr w:type="spellStart"/>
      <w:proofErr w:type="gramStart"/>
      <w:r>
        <w:rPr>
          <w:rFonts w:ascii="Times New Roman" w:hAnsi="Times New Roman" w:cs="Times New Roman"/>
          <w:sz w:val="24"/>
          <w:szCs w:val="24"/>
        </w:rPr>
        <w:t>Output.json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Menyimpan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Output yang </w:t>
      </w:r>
      <w:proofErr w:type="spellStart"/>
      <w:r>
        <w:rPr>
          <w:rFonts w:ascii="Times New Roman" w:hAnsi="Times New Roman" w:cs="Times New Roman"/>
          <w:sz w:val="24"/>
          <w:szCs w:val="24"/>
        </w:rPr>
        <w:t>sudah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di generate (Sentiment Result, Bigram, Unigram, </w:t>
      </w:r>
      <w:proofErr w:type="spellStart"/>
      <w:r>
        <w:rPr>
          <w:rFonts w:ascii="Times New Roman" w:hAnsi="Times New Roman" w:cs="Times New Roman"/>
          <w:sz w:val="24"/>
          <w:szCs w:val="24"/>
        </w:rPr>
        <w:t>Wordcloud</w:t>
      </w:r>
      <w:proofErr w:type="spellEnd"/>
      <w:r>
        <w:rPr>
          <w:rFonts w:ascii="Times New Roman" w:hAnsi="Times New Roman" w:cs="Times New Roman"/>
          <w:sz w:val="24"/>
          <w:szCs w:val="24"/>
        </w:rPr>
        <w:t>, Google Gemini)</w:t>
      </w:r>
    </w:p>
    <w:p w:rsidR="006931D6" w:rsidRDefault="006931D6" w:rsidP="006931D6">
      <w:pPr>
        <w:rPr>
          <w:rFonts w:ascii="Times New Roman" w:hAnsi="Times New Roman" w:cs="Times New Roman"/>
          <w:sz w:val="24"/>
          <w:szCs w:val="24"/>
        </w:rPr>
      </w:pPr>
    </w:p>
    <w:p w:rsidR="006931D6" w:rsidRDefault="006931D6" w:rsidP="006931D6">
      <w:pPr>
        <w:rPr>
          <w:rFonts w:ascii="Times New Roman" w:hAnsi="Times New Roman" w:cs="Times New Roman"/>
          <w:b/>
          <w:sz w:val="28"/>
          <w:szCs w:val="28"/>
        </w:rPr>
      </w:pPr>
      <w:r w:rsidRPr="00781450">
        <w:rPr>
          <w:rFonts w:ascii="Times New Roman" w:hAnsi="Times New Roman" w:cs="Times New Roman"/>
          <w:b/>
          <w:sz w:val="28"/>
          <w:szCs w:val="28"/>
        </w:rPr>
        <w:t xml:space="preserve">Twitter </w:t>
      </w:r>
      <w:r>
        <w:rPr>
          <w:rFonts w:ascii="Times New Roman" w:hAnsi="Times New Roman" w:cs="Times New Roman"/>
          <w:b/>
          <w:sz w:val="28"/>
          <w:szCs w:val="28"/>
        </w:rPr>
        <w:t>Emotion Classifier</w:t>
      </w:r>
      <w:r w:rsidR="00BB1F04">
        <w:rPr>
          <w:rFonts w:ascii="Times New Roman" w:hAnsi="Times New Roman" w:cs="Times New Roman"/>
          <w:b/>
          <w:sz w:val="28"/>
          <w:szCs w:val="28"/>
        </w:rPr>
        <w:t xml:space="preserve"> (</w:t>
      </w:r>
      <w:proofErr w:type="spellStart"/>
      <w:r w:rsidR="00BB1F04">
        <w:rPr>
          <w:rFonts w:ascii="Times New Roman" w:hAnsi="Times New Roman" w:cs="Times New Roman"/>
          <w:b/>
          <w:sz w:val="28"/>
          <w:szCs w:val="28"/>
        </w:rPr>
        <w:t>Emotion_Classifier</w:t>
      </w:r>
      <w:proofErr w:type="spellEnd"/>
      <w:r w:rsidR="00BB1F04">
        <w:rPr>
          <w:rFonts w:ascii="Times New Roman" w:hAnsi="Times New Roman" w:cs="Times New Roman"/>
          <w:b/>
          <w:sz w:val="28"/>
          <w:szCs w:val="28"/>
        </w:rPr>
        <w:t xml:space="preserve"> Folder)</w:t>
      </w:r>
    </w:p>
    <w:p w:rsidR="006931D6" w:rsidRDefault="006931D6" w:rsidP="006931D6">
      <w:p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Note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menggunakan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tools </w:t>
      </w:r>
      <w:proofErr w:type="spellStart"/>
      <w:r>
        <w:rPr>
          <w:rFonts w:ascii="Times New Roman" w:hAnsi="Times New Roman" w:cs="Times New Roman"/>
          <w:sz w:val="24"/>
          <w:szCs w:val="24"/>
        </w:rPr>
        <w:t>ini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, file </w:t>
      </w:r>
      <w:proofErr w:type="spellStart"/>
      <w:r>
        <w:rPr>
          <w:rFonts w:ascii="Times New Roman" w:hAnsi="Times New Roman" w:cs="Times New Roman"/>
          <w:sz w:val="24"/>
          <w:szCs w:val="24"/>
        </w:rPr>
        <w:t>harus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CSV, delimiter comma, </w:t>
      </w:r>
      <w:proofErr w:type="spellStart"/>
      <w:r>
        <w:rPr>
          <w:rFonts w:ascii="Times New Roman" w:hAnsi="Times New Roman" w:cs="Times New Roman"/>
          <w:sz w:val="24"/>
          <w:szCs w:val="24"/>
        </w:rPr>
        <w:t>ada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kolom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‘</w:t>
      </w:r>
      <w:proofErr w:type="spellStart"/>
      <w:r>
        <w:rPr>
          <w:rFonts w:ascii="Times New Roman" w:hAnsi="Times New Roman" w:cs="Times New Roman"/>
          <w:sz w:val="24"/>
          <w:szCs w:val="24"/>
        </w:rPr>
        <w:t>full_text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’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dianalisis</w:t>
      </w:r>
      <w:proofErr w:type="spellEnd"/>
    </w:p>
    <w:p w:rsidR="006931D6" w:rsidRDefault="006931D6" w:rsidP="006931D6">
      <w:p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>Image Output (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disimpan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ke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dalam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folder static</w:t>
      </w:r>
      <w:proofErr w:type="gramStart"/>
      <w:r>
        <w:rPr>
          <w:rFonts w:ascii="Times New Roman" w:hAnsi="Times New Roman" w:cs="Times New Roman"/>
          <w:sz w:val="24"/>
          <w:szCs w:val="24"/>
        </w:rPr>
        <w:t>) :</w:t>
      </w:r>
      <w:proofErr w:type="gramEnd"/>
    </w:p>
    <w:p w:rsidR="006931D6" w:rsidRDefault="006931D6" w:rsidP="006931D6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Sentiment_distribution.png :</w:t>
      </w:r>
      <w:proofErr w:type="gramEnd"/>
      <w:r w:rsidR="00282E6E"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 w:rsidR="00282E6E">
        <w:rPr>
          <w:rFonts w:ascii="Times New Roman" w:hAnsi="Times New Roman" w:cs="Times New Roman"/>
          <w:sz w:val="24"/>
          <w:szCs w:val="24"/>
        </w:rPr>
        <w:t>jumlah</w:t>
      </w:r>
      <w:proofErr w:type="spellEnd"/>
      <w:r w:rsidR="00282E6E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="00282E6E">
        <w:rPr>
          <w:rFonts w:ascii="Times New Roman" w:hAnsi="Times New Roman" w:cs="Times New Roman"/>
          <w:sz w:val="24"/>
          <w:szCs w:val="24"/>
        </w:rPr>
        <w:t>setiap</w:t>
      </w:r>
      <w:proofErr w:type="spellEnd"/>
      <w:r w:rsidR="00282E6E">
        <w:rPr>
          <w:rFonts w:ascii="Times New Roman" w:hAnsi="Times New Roman" w:cs="Times New Roman"/>
          <w:sz w:val="24"/>
          <w:szCs w:val="24"/>
        </w:rPr>
        <w:t xml:space="preserve"> emotion</w:t>
      </w:r>
    </w:p>
    <w:p w:rsidR="006931D6" w:rsidRDefault="006931D6" w:rsidP="006931D6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Bigram_</w:t>
      </w:r>
      <w:r>
        <w:rPr>
          <w:rFonts w:ascii="Times New Roman" w:hAnsi="Times New Roman" w:cs="Times New Roman"/>
          <w:sz w:val="24"/>
          <w:szCs w:val="24"/>
        </w:rPr>
        <w:t>anger</w:t>
      </w:r>
      <w:r>
        <w:rPr>
          <w:rFonts w:ascii="Times New Roman" w:hAnsi="Times New Roman" w:cs="Times New Roman"/>
          <w:sz w:val="24"/>
          <w:szCs w:val="24"/>
        </w:rPr>
        <w:t>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bigram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anger</w:t>
      </w:r>
      <w:r>
        <w:rPr>
          <w:rFonts w:ascii="Times New Roman" w:hAnsi="Times New Roman" w:cs="Times New Roman"/>
          <w:sz w:val="24"/>
          <w:szCs w:val="24"/>
        </w:rPr>
        <w:t xml:space="preserve"> sentiment</w:t>
      </w:r>
    </w:p>
    <w:p w:rsidR="006931D6" w:rsidRPr="00396FB2" w:rsidRDefault="006931D6" w:rsidP="006931D6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Bigram_</w:t>
      </w:r>
      <w:r>
        <w:rPr>
          <w:rFonts w:ascii="Times New Roman" w:hAnsi="Times New Roman" w:cs="Times New Roman"/>
          <w:sz w:val="24"/>
          <w:szCs w:val="24"/>
        </w:rPr>
        <w:t>happy</w:t>
      </w:r>
      <w:r>
        <w:rPr>
          <w:rFonts w:ascii="Times New Roman" w:hAnsi="Times New Roman" w:cs="Times New Roman"/>
          <w:sz w:val="24"/>
          <w:szCs w:val="24"/>
        </w:rPr>
        <w:t>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bigram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happy</w:t>
      </w:r>
      <w:r>
        <w:rPr>
          <w:rFonts w:ascii="Times New Roman" w:hAnsi="Times New Roman" w:cs="Times New Roman"/>
          <w:sz w:val="24"/>
          <w:szCs w:val="24"/>
        </w:rPr>
        <w:t xml:space="preserve"> sentiment</w:t>
      </w:r>
    </w:p>
    <w:p w:rsidR="006931D6" w:rsidRDefault="006931D6" w:rsidP="006931D6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Bigram_neutral.png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bigram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neutral sentiment</w:t>
      </w:r>
    </w:p>
    <w:p w:rsidR="006931D6" w:rsidRDefault="006931D6" w:rsidP="006931D6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Bigram_</w:t>
      </w:r>
      <w:r>
        <w:rPr>
          <w:rFonts w:ascii="Times New Roman" w:hAnsi="Times New Roman" w:cs="Times New Roman"/>
          <w:sz w:val="24"/>
          <w:szCs w:val="24"/>
        </w:rPr>
        <w:t>fear</w:t>
      </w:r>
      <w:r>
        <w:rPr>
          <w:rFonts w:ascii="Times New Roman" w:hAnsi="Times New Roman" w:cs="Times New Roman"/>
          <w:sz w:val="24"/>
          <w:szCs w:val="24"/>
        </w:rPr>
        <w:t>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bigram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fear</w:t>
      </w:r>
      <w:r>
        <w:rPr>
          <w:rFonts w:ascii="Times New Roman" w:hAnsi="Times New Roman" w:cs="Times New Roman"/>
          <w:sz w:val="24"/>
          <w:szCs w:val="24"/>
        </w:rPr>
        <w:t xml:space="preserve"> sentiment</w:t>
      </w:r>
    </w:p>
    <w:p w:rsidR="006931D6" w:rsidRPr="00396FB2" w:rsidRDefault="006931D6" w:rsidP="006931D6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Bigram_</w:t>
      </w:r>
      <w:r>
        <w:rPr>
          <w:rFonts w:ascii="Times New Roman" w:hAnsi="Times New Roman" w:cs="Times New Roman"/>
          <w:sz w:val="24"/>
          <w:szCs w:val="24"/>
        </w:rPr>
        <w:t>sadness</w:t>
      </w:r>
      <w:r>
        <w:rPr>
          <w:rFonts w:ascii="Times New Roman" w:hAnsi="Times New Roman" w:cs="Times New Roman"/>
          <w:sz w:val="24"/>
          <w:szCs w:val="24"/>
        </w:rPr>
        <w:t>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bigram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sadness</w:t>
      </w:r>
      <w:r>
        <w:rPr>
          <w:rFonts w:ascii="Times New Roman" w:hAnsi="Times New Roman" w:cs="Times New Roman"/>
          <w:sz w:val="24"/>
          <w:szCs w:val="24"/>
        </w:rPr>
        <w:t xml:space="preserve"> sentiment</w:t>
      </w:r>
    </w:p>
    <w:p w:rsidR="006931D6" w:rsidRPr="00396FB2" w:rsidRDefault="006931D6" w:rsidP="006931D6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Bigram_</w:t>
      </w:r>
      <w:r>
        <w:rPr>
          <w:rFonts w:ascii="Times New Roman" w:hAnsi="Times New Roman" w:cs="Times New Roman"/>
          <w:sz w:val="24"/>
          <w:szCs w:val="24"/>
        </w:rPr>
        <w:t>love</w:t>
      </w:r>
      <w:r>
        <w:rPr>
          <w:rFonts w:ascii="Times New Roman" w:hAnsi="Times New Roman" w:cs="Times New Roman"/>
          <w:sz w:val="24"/>
          <w:szCs w:val="24"/>
        </w:rPr>
        <w:t>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bigram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love</w:t>
      </w:r>
      <w:r>
        <w:rPr>
          <w:rFonts w:ascii="Times New Roman" w:hAnsi="Times New Roman" w:cs="Times New Roman"/>
          <w:sz w:val="24"/>
          <w:szCs w:val="24"/>
        </w:rPr>
        <w:t xml:space="preserve"> sentiment</w:t>
      </w:r>
    </w:p>
    <w:p w:rsidR="006931D6" w:rsidRPr="00396FB2" w:rsidRDefault="006931D6" w:rsidP="006931D6">
      <w:pPr>
        <w:pStyle w:val="ListParagraph"/>
        <w:rPr>
          <w:rFonts w:ascii="Times New Roman" w:hAnsi="Times New Roman" w:cs="Times New Roman"/>
          <w:sz w:val="24"/>
          <w:szCs w:val="24"/>
        </w:rPr>
      </w:pPr>
    </w:p>
    <w:p w:rsidR="006931D6" w:rsidRDefault="006931D6" w:rsidP="006931D6">
      <w:pPr>
        <w:rPr>
          <w:rFonts w:ascii="Times New Roman" w:hAnsi="Times New Roman" w:cs="Times New Roman"/>
          <w:sz w:val="24"/>
          <w:szCs w:val="24"/>
        </w:rPr>
      </w:pPr>
    </w:p>
    <w:p w:rsidR="006931D6" w:rsidRDefault="006931D6" w:rsidP="006931D6">
      <w:p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>Google Gemini Output (</w:t>
      </w:r>
      <w:proofErr w:type="spellStart"/>
      <w:r>
        <w:rPr>
          <w:rFonts w:ascii="Times New Roman" w:hAnsi="Times New Roman" w:cs="Times New Roman"/>
          <w:sz w:val="24"/>
          <w:szCs w:val="24"/>
        </w:rPr>
        <w:t>hanya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disimpan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dalam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file </w:t>
      </w:r>
      <w:proofErr w:type="spellStart"/>
      <w:r>
        <w:rPr>
          <w:rFonts w:ascii="Times New Roman" w:hAnsi="Times New Roman" w:cs="Times New Roman"/>
          <w:sz w:val="24"/>
          <w:szCs w:val="24"/>
        </w:rPr>
        <w:t>json</w:t>
      </w:r>
      <w:proofErr w:type="spellEnd"/>
      <w:r>
        <w:rPr>
          <w:rFonts w:ascii="Times New Roman" w:hAnsi="Times New Roman" w:cs="Times New Roman"/>
          <w:sz w:val="24"/>
          <w:szCs w:val="24"/>
        </w:rPr>
        <w:t>)</w:t>
      </w:r>
    </w:p>
    <w:p w:rsidR="006931D6" w:rsidRDefault="006931D6" w:rsidP="006931D6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BiGram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Anger</w:t>
      </w:r>
    </w:p>
    <w:p w:rsidR="006931D6" w:rsidRDefault="006931D6" w:rsidP="006931D6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BiGram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Happy</w:t>
      </w:r>
    </w:p>
    <w:p w:rsidR="006931D6" w:rsidRDefault="006931D6" w:rsidP="006931D6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BiGram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Neutral</w:t>
      </w:r>
    </w:p>
    <w:p w:rsidR="006931D6" w:rsidRDefault="006931D6" w:rsidP="006931D6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BiGram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Fear</w:t>
      </w:r>
    </w:p>
    <w:p w:rsidR="006931D6" w:rsidRDefault="006931D6" w:rsidP="006931D6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BiGram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Sadness</w:t>
      </w:r>
    </w:p>
    <w:p w:rsidR="006931D6" w:rsidRPr="006931D6" w:rsidRDefault="006931D6" w:rsidP="006931D6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BiGram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Love</w:t>
      </w:r>
    </w:p>
    <w:p w:rsidR="006931D6" w:rsidRDefault="006931D6" w:rsidP="006931D6">
      <w:pPr>
        <w:pStyle w:val="ListParagraph"/>
        <w:rPr>
          <w:rFonts w:ascii="Times New Roman" w:hAnsi="Times New Roman" w:cs="Times New Roman"/>
          <w:sz w:val="24"/>
          <w:szCs w:val="24"/>
        </w:rPr>
      </w:pPr>
    </w:p>
    <w:p w:rsidR="006931D6" w:rsidRDefault="006931D6" w:rsidP="006931D6">
      <w:pPr>
        <w:rPr>
          <w:rFonts w:ascii="Times New Roman" w:hAnsi="Times New Roman" w:cs="Times New Roman"/>
          <w:sz w:val="24"/>
          <w:szCs w:val="24"/>
        </w:rPr>
      </w:pPr>
      <w:r w:rsidRPr="002C68B3">
        <w:rPr>
          <w:rFonts w:ascii="Times New Roman" w:hAnsi="Times New Roman" w:cs="Times New Roman"/>
          <w:sz w:val="24"/>
          <w:szCs w:val="24"/>
        </w:rPr>
        <w:t>JSON Output (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Setiap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kali user run,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maka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file JSON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akan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terupdate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dengan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otomatis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(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melakukan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overwrite data lama)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dan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jika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file JSON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tidak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ada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dalam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folder,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maka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setelah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user run program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maka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file output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bakan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dibuat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secara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otomatis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>)</w:t>
      </w:r>
    </w:p>
    <w:p w:rsidR="006931D6" w:rsidRDefault="006931D6" w:rsidP="006931D6">
      <w:pPr>
        <w:pStyle w:val="ListParagraph"/>
        <w:numPr>
          <w:ilvl w:val="0"/>
          <w:numId w:val="6"/>
        </w:numPr>
        <w:rPr>
          <w:rFonts w:ascii="Times New Roman" w:hAnsi="Times New Roman" w:cs="Times New Roman"/>
          <w:sz w:val="24"/>
          <w:szCs w:val="24"/>
        </w:rPr>
      </w:pPr>
      <w:proofErr w:type="spellStart"/>
      <w:proofErr w:type="gramStart"/>
      <w:r>
        <w:rPr>
          <w:rFonts w:ascii="Times New Roman" w:hAnsi="Times New Roman" w:cs="Times New Roman"/>
          <w:sz w:val="24"/>
          <w:szCs w:val="24"/>
        </w:rPr>
        <w:t>Output.json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Menyimpan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Output yang </w:t>
      </w:r>
      <w:proofErr w:type="spellStart"/>
      <w:r>
        <w:rPr>
          <w:rFonts w:ascii="Times New Roman" w:hAnsi="Times New Roman" w:cs="Times New Roman"/>
          <w:sz w:val="24"/>
          <w:szCs w:val="24"/>
        </w:rPr>
        <w:t>sudah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di gene</w:t>
      </w:r>
      <w:r>
        <w:rPr>
          <w:rFonts w:ascii="Times New Roman" w:hAnsi="Times New Roman" w:cs="Times New Roman"/>
          <w:sz w:val="24"/>
          <w:szCs w:val="24"/>
        </w:rPr>
        <w:t>rate (Sentiment Result, Bigram</w:t>
      </w:r>
      <w:r>
        <w:rPr>
          <w:rFonts w:ascii="Times New Roman" w:hAnsi="Times New Roman" w:cs="Times New Roman"/>
          <w:sz w:val="24"/>
          <w:szCs w:val="24"/>
        </w:rPr>
        <w:t>, Google Gemini)</w:t>
      </w:r>
    </w:p>
    <w:p w:rsidR="006931D6" w:rsidRPr="006931D6" w:rsidRDefault="006931D6" w:rsidP="006931D6">
      <w:pPr>
        <w:rPr>
          <w:rFonts w:ascii="Times New Roman" w:hAnsi="Times New Roman" w:cs="Times New Roman"/>
          <w:sz w:val="24"/>
          <w:szCs w:val="24"/>
        </w:rPr>
      </w:pPr>
    </w:p>
    <w:p w:rsidR="006931D6" w:rsidRDefault="006931D6" w:rsidP="006931D6">
      <w:pPr>
        <w:rPr>
          <w:rFonts w:ascii="Times New Roman" w:hAnsi="Times New Roman" w:cs="Times New Roman"/>
          <w:b/>
          <w:sz w:val="28"/>
          <w:szCs w:val="28"/>
        </w:rPr>
      </w:pPr>
      <w:r>
        <w:rPr>
          <w:rFonts w:ascii="Times New Roman" w:hAnsi="Times New Roman" w:cs="Times New Roman"/>
          <w:b/>
          <w:sz w:val="28"/>
          <w:szCs w:val="28"/>
        </w:rPr>
        <w:t>PDF Analysis</w:t>
      </w:r>
      <w:r w:rsidR="00BB1F04">
        <w:rPr>
          <w:rFonts w:ascii="Times New Roman" w:hAnsi="Times New Roman" w:cs="Times New Roman"/>
          <w:b/>
          <w:sz w:val="28"/>
          <w:szCs w:val="28"/>
        </w:rPr>
        <w:t xml:space="preserve"> (</w:t>
      </w:r>
      <w:proofErr w:type="spellStart"/>
      <w:r w:rsidR="00BB1F04">
        <w:rPr>
          <w:rFonts w:ascii="Times New Roman" w:hAnsi="Times New Roman" w:cs="Times New Roman"/>
          <w:b/>
          <w:sz w:val="28"/>
          <w:szCs w:val="28"/>
        </w:rPr>
        <w:t>Flask_pdf_analysis</w:t>
      </w:r>
      <w:proofErr w:type="spellEnd"/>
      <w:r w:rsidR="00BB1F04">
        <w:rPr>
          <w:rFonts w:ascii="Times New Roman" w:hAnsi="Times New Roman" w:cs="Times New Roman"/>
          <w:b/>
          <w:sz w:val="28"/>
          <w:szCs w:val="28"/>
        </w:rPr>
        <w:t xml:space="preserve"> Folder)</w:t>
      </w:r>
      <w:bookmarkStart w:id="0" w:name="_GoBack"/>
      <w:bookmarkEnd w:id="0"/>
    </w:p>
    <w:p w:rsidR="006931D6" w:rsidRDefault="006931D6" w:rsidP="006931D6">
      <w:p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>Image Output (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disimpan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ke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dalam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folder static</w:t>
      </w:r>
      <w:proofErr w:type="gramStart"/>
      <w:r>
        <w:rPr>
          <w:rFonts w:ascii="Times New Roman" w:hAnsi="Times New Roman" w:cs="Times New Roman"/>
          <w:sz w:val="24"/>
          <w:szCs w:val="24"/>
        </w:rPr>
        <w:t>) :</w:t>
      </w:r>
      <w:proofErr w:type="gramEnd"/>
    </w:p>
    <w:p w:rsidR="006931D6" w:rsidRDefault="00282E6E" w:rsidP="006931D6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wordcloud</w:t>
      </w:r>
      <w:r w:rsidR="006931D6">
        <w:rPr>
          <w:rFonts w:ascii="Times New Roman" w:hAnsi="Times New Roman" w:cs="Times New Roman"/>
          <w:sz w:val="24"/>
          <w:szCs w:val="24"/>
        </w:rPr>
        <w:t>.png :</w:t>
      </w:r>
      <w:proofErr w:type="gramEnd"/>
      <w:r w:rsidR="006931D6"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wordcloud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kata </w:t>
      </w:r>
      <w:proofErr w:type="spellStart"/>
      <w:r>
        <w:rPr>
          <w:rFonts w:ascii="Times New Roman" w:hAnsi="Times New Roman" w:cs="Times New Roman"/>
          <w:sz w:val="24"/>
          <w:szCs w:val="24"/>
        </w:rPr>
        <w:t>kata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yang </w:t>
      </w:r>
      <w:proofErr w:type="spellStart"/>
      <w:r>
        <w:rPr>
          <w:rFonts w:ascii="Times New Roman" w:hAnsi="Times New Roman" w:cs="Times New Roman"/>
          <w:sz w:val="24"/>
          <w:szCs w:val="24"/>
        </w:rPr>
        <w:t>muncul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pada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dokumen</w:t>
      </w:r>
      <w:proofErr w:type="spellEnd"/>
    </w:p>
    <w:p w:rsidR="006931D6" w:rsidRDefault="006931D6" w:rsidP="006931D6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Bigram_</w:t>
      </w:r>
      <w:r w:rsidR="00282E6E">
        <w:rPr>
          <w:rFonts w:ascii="Times New Roman" w:hAnsi="Times New Roman" w:cs="Times New Roman"/>
          <w:sz w:val="24"/>
          <w:szCs w:val="24"/>
        </w:rPr>
        <w:t>with_gemini_response</w:t>
      </w:r>
      <w:r>
        <w:rPr>
          <w:rFonts w:ascii="Times New Roman" w:hAnsi="Times New Roman" w:cs="Times New Roman"/>
          <w:sz w:val="24"/>
          <w:szCs w:val="24"/>
        </w:rPr>
        <w:t>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bigram </w:t>
      </w:r>
      <w:proofErr w:type="spellStart"/>
      <w:r w:rsidR="00282E6E">
        <w:rPr>
          <w:rFonts w:ascii="Times New Roman" w:hAnsi="Times New Roman" w:cs="Times New Roman"/>
          <w:sz w:val="24"/>
          <w:szCs w:val="24"/>
        </w:rPr>
        <w:t>dari</w:t>
      </w:r>
      <w:proofErr w:type="spellEnd"/>
      <w:r w:rsidR="00282E6E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="00282E6E">
        <w:rPr>
          <w:rFonts w:ascii="Times New Roman" w:hAnsi="Times New Roman" w:cs="Times New Roman"/>
          <w:sz w:val="24"/>
          <w:szCs w:val="24"/>
        </w:rPr>
        <w:t>dokumen</w:t>
      </w:r>
      <w:proofErr w:type="spellEnd"/>
    </w:p>
    <w:p w:rsidR="00282E6E" w:rsidRDefault="00282E6E" w:rsidP="006931D6">
      <w:pPr>
        <w:pStyle w:val="ListParagraph"/>
        <w:numPr>
          <w:ilvl w:val="0"/>
          <w:numId w:val="4"/>
        </w:numPr>
        <w:rPr>
          <w:rFonts w:ascii="Times New Roman" w:hAnsi="Times New Roman" w:cs="Times New Roman"/>
          <w:sz w:val="24"/>
          <w:szCs w:val="24"/>
        </w:rPr>
      </w:pPr>
      <w:proofErr w:type="gramStart"/>
      <w:r>
        <w:rPr>
          <w:rFonts w:ascii="Times New Roman" w:hAnsi="Times New Roman" w:cs="Times New Roman"/>
          <w:sz w:val="24"/>
          <w:szCs w:val="24"/>
        </w:rPr>
        <w:t>Wordcloud.png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Output </w:t>
      </w:r>
      <w:proofErr w:type="spellStart"/>
      <w:r>
        <w:rPr>
          <w:rFonts w:ascii="Times New Roman" w:hAnsi="Times New Roman" w:cs="Times New Roman"/>
          <w:sz w:val="24"/>
          <w:szCs w:val="24"/>
        </w:rPr>
        <w:t>untuk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wordcloud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dari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dokumen</w:t>
      </w:r>
      <w:proofErr w:type="spellEnd"/>
    </w:p>
    <w:p w:rsidR="00282E6E" w:rsidRDefault="00282E6E" w:rsidP="00282E6E">
      <w:pPr>
        <w:pStyle w:val="ListParagraph"/>
        <w:rPr>
          <w:rFonts w:ascii="Times New Roman" w:hAnsi="Times New Roman" w:cs="Times New Roman"/>
          <w:sz w:val="24"/>
          <w:szCs w:val="24"/>
        </w:rPr>
      </w:pPr>
    </w:p>
    <w:p w:rsidR="00282E6E" w:rsidRDefault="00282E6E" w:rsidP="00282E6E">
      <w:pPr>
        <w:rPr>
          <w:rFonts w:ascii="Times New Roman" w:hAnsi="Times New Roman" w:cs="Times New Roman"/>
          <w:sz w:val="24"/>
          <w:szCs w:val="24"/>
        </w:rPr>
      </w:pPr>
      <w:r>
        <w:rPr>
          <w:rFonts w:ascii="Times New Roman" w:hAnsi="Times New Roman" w:cs="Times New Roman"/>
          <w:sz w:val="24"/>
          <w:szCs w:val="24"/>
        </w:rPr>
        <w:t>Google Gemini Output (</w:t>
      </w:r>
      <w:proofErr w:type="spellStart"/>
      <w:r>
        <w:rPr>
          <w:rFonts w:ascii="Times New Roman" w:hAnsi="Times New Roman" w:cs="Times New Roman"/>
          <w:sz w:val="24"/>
          <w:szCs w:val="24"/>
        </w:rPr>
        <w:t>hanya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disimpan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dalam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file </w:t>
      </w:r>
      <w:proofErr w:type="spellStart"/>
      <w:r>
        <w:rPr>
          <w:rFonts w:ascii="Times New Roman" w:hAnsi="Times New Roman" w:cs="Times New Roman"/>
          <w:sz w:val="24"/>
          <w:szCs w:val="24"/>
        </w:rPr>
        <w:t>json</w:t>
      </w:r>
      <w:proofErr w:type="spellEnd"/>
      <w:r>
        <w:rPr>
          <w:rFonts w:ascii="Times New Roman" w:hAnsi="Times New Roman" w:cs="Times New Roman"/>
          <w:sz w:val="24"/>
          <w:szCs w:val="24"/>
        </w:rPr>
        <w:t>)</w:t>
      </w:r>
    </w:p>
    <w:p w:rsidR="00282E6E" w:rsidRDefault="00282E6E" w:rsidP="00282E6E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>
        <w:rPr>
          <w:rFonts w:ascii="Times New Roman" w:hAnsi="Times New Roman" w:cs="Times New Roman"/>
          <w:sz w:val="24"/>
          <w:szCs w:val="24"/>
        </w:rPr>
        <w:t>Wordcloud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Response</w:t>
      </w:r>
    </w:p>
    <w:p w:rsidR="00282E6E" w:rsidRDefault="00282E6E" w:rsidP="00282E6E">
      <w:pPr>
        <w:pStyle w:val="ListParagraph"/>
        <w:numPr>
          <w:ilvl w:val="0"/>
          <w:numId w:val="5"/>
        </w:numPr>
        <w:rPr>
          <w:rFonts w:ascii="Times New Roman" w:hAnsi="Times New Roman" w:cs="Times New Roman"/>
          <w:sz w:val="24"/>
          <w:szCs w:val="24"/>
        </w:rPr>
      </w:pPr>
      <w:r w:rsidRPr="001B34FA">
        <w:rPr>
          <w:rFonts w:ascii="Times New Roman" w:hAnsi="Times New Roman" w:cs="Times New Roman"/>
          <w:sz w:val="24"/>
          <w:szCs w:val="24"/>
        </w:rPr>
        <w:t xml:space="preserve">Gemini </w:t>
      </w:r>
      <w:proofErr w:type="spellStart"/>
      <w:r w:rsidRPr="001B34FA">
        <w:rPr>
          <w:rFonts w:ascii="Times New Roman" w:hAnsi="Times New Roman" w:cs="Times New Roman"/>
          <w:sz w:val="24"/>
          <w:szCs w:val="24"/>
        </w:rPr>
        <w:t>BiGram</w:t>
      </w:r>
      <w:proofErr w:type="spellEnd"/>
      <w:r w:rsidRPr="001B34FA">
        <w:rPr>
          <w:rFonts w:ascii="Times New Roman" w:hAnsi="Times New Roman" w:cs="Times New Roman"/>
          <w:sz w:val="24"/>
          <w:szCs w:val="24"/>
        </w:rPr>
        <w:t xml:space="preserve"> </w:t>
      </w:r>
      <w:r>
        <w:rPr>
          <w:rFonts w:ascii="Times New Roman" w:hAnsi="Times New Roman" w:cs="Times New Roman"/>
          <w:sz w:val="24"/>
          <w:szCs w:val="24"/>
        </w:rPr>
        <w:t>Response</w:t>
      </w:r>
    </w:p>
    <w:p w:rsidR="00282E6E" w:rsidRDefault="00282E6E" w:rsidP="00282E6E">
      <w:pPr>
        <w:pStyle w:val="ListParagraph"/>
        <w:rPr>
          <w:rFonts w:ascii="Times New Roman" w:hAnsi="Times New Roman" w:cs="Times New Roman"/>
          <w:sz w:val="24"/>
          <w:szCs w:val="24"/>
        </w:rPr>
      </w:pPr>
    </w:p>
    <w:p w:rsidR="00282E6E" w:rsidRDefault="00282E6E" w:rsidP="00282E6E">
      <w:pPr>
        <w:rPr>
          <w:rFonts w:ascii="Times New Roman" w:hAnsi="Times New Roman" w:cs="Times New Roman"/>
          <w:sz w:val="24"/>
          <w:szCs w:val="24"/>
        </w:rPr>
      </w:pPr>
      <w:r w:rsidRPr="002C68B3">
        <w:rPr>
          <w:rFonts w:ascii="Times New Roman" w:hAnsi="Times New Roman" w:cs="Times New Roman"/>
          <w:sz w:val="24"/>
          <w:szCs w:val="24"/>
        </w:rPr>
        <w:t>JSON Output (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Setiap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kali user run,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maka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file JSON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akan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terupdate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dengan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otomatis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(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melakukan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overwrite data lama)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dan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jika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file JSON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tidak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ada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dalam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folder,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maka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setelah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user run program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maka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file output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bakan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dibuat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secara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 w:rsidRPr="002C68B3">
        <w:rPr>
          <w:rFonts w:ascii="Times New Roman" w:hAnsi="Times New Roman" w:cs="Times New Roman"/>
          <w:sz w:val="24"/>
          <w:szCs w:val="24"/>
        </w:rPr>
        <w:t>otomatis</w:t>
      </w:r>
      <w:proofErr w:type="spellEnd"/>
      <w:r w:rsidRPr="002C68B3">
        <w:rPr>
          <w:rFonts w:ascii="Times New Roman" w:hAnsi="Times New Roman" w:cs="Times New Roman"/>
          <w:sz w:val="24"/>
          <w:szCs w:val="24"/>
        </w:rPr>
        <w:t>)</w:t>
      </w:r>
    </w:p>
    <w:p w:rsidR="00282E6E" w:rsidRDefault="00282E6E" w:rsidP="00282E6E">
      <w:pPr>
        <w:pStyle w:val="ListParagraph"/>
        <w:numPr>
          <w:ilvl w:val="0"/>
          <w:numId w:val="6"/>
        </w:numPr>
        <w:rPr>
          <w:rFonts w:ascii="Times New Roman" w:hAnsi="Times New Roman" w:cs="Times New Roman"/>
          <w:sz w:val="24"/>
          <w:szCs w:val="24"/>
        </w:rPr>
      </w:pPr>
      <w:proofErr w:type="spellStart"/>
      <w:proofErr w:type="gramStart"/>
      <w:r>
        <w:rPr>
          <w:rFonts w:ascii="Times New Roman" w:hAnsi="Times New Roman" w:cs="Times New Roman"/>
          <w:sz w:val="24"/>
          <w:szCs w:val="24"/>
        </w:rPr>
        <w:t>Output.json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:</w:t>
      </w:r>
      <w:proofErr w:type="gram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Menyimpan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</w:t>
      </w:r>
      <w:proofErr w:type="spellStart"/>
      <w:r>
        <w:rPr>
          <w:rFonts w:ascii="Times New Roman" w:hAnsi="Times New Roman" w:cs="Times New Roman"/>
          <w:sz w:val="24"/>
          <w:szCs w:val="24"/>
        </w:rPr>
        <w:t>semua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Output yang </w:t>
      </w:r>
      <w:proofErr w:type="spellStart"/>
      <w:r>
        <w:rPr>
          <w:rFonts w:ascii="Times New Roman" w:hAnsi="Times New Roman" w:cs="Times New Roman"/>
          <w:sz w:val="24"/>
          <w:szCs w:val="24"/>
        </w:rPr>
        <w:t>sudah</w:t>
      </w:r>
      <w:proofErr w:type="spellEnd"/>
      <w:r>
        <w:rPr>
          <w:rFonts w:ascii="Times New Roman" w:hAnsi="Times New Roman" w:cs="Times New Roman"/>
          <w:sz w:val="24"/>
          <w:szCs w:val="24"/>
        </w:rPr>
        <w:t xml:space="preserve"> di generate (</w:t>
      </w:r>
      <w:proofErr w:type="spellStart"/>
      <w:r>
        <w:rPr>
          <w:rFonts w:ascii="Times New Roman" w:hAnsi="Times New Roman" w:cs="Times New Roman"/>
          <w:sz w:val="24"/>
          <w:szCs w:val="24"/>
        </w:rPr>
        <w:t>Wordcloud</w:t>
      </w:r>
      <w:proofErr w:type="spellEnd"/>
      <w:r>
        <w:rPr>
          <w:rFonts w:ascii="Times New Roman" w:hAnsi="Times New Roman" w:cs="Times New Roman"/>
          <w:sz w:val="24"/>
          <w:szCs w:val="24"/>
        </w:rPr>
        <w:t>, Bigram, Google Gemini)</w:t>
      </w:r>
    </w:p>
    <w:p w:rsidR="00282E6E" w:rsidRDefault="00282E6E" w:rsidP="00282E6E">
      <w:pPr>
        <w:rPr>
          <w:rFonts w:ascii="Times New Roman" w:hAnsi="Times New Roman" w:cs="Times New Roman"/>
          <w:sz w:val="24"/>
          <w:szCs w:val="24"/>
        </w:rPr>
      </w:pPr>
    </w:p>
    <w:p w:rsidR="00282E6E" w:rsidRPr="00282E6E" w:rsidRDefault="00282E6E" w:rsidP="00282E6E">
      <w:pPr>
        <w:rPr>
          <w:rFonts w:ascii="Times New Roman" w:hAnsi="Times New Roman" w:cs="Times New Roman"/>
          <w:sz w:val="24"/>
          <w:szCs w:val="24"/>
        </w:rPr>
      </w:pPr>
    </w:p>
    <w:p w:rsidR="00282E6E" w:rsidRDefault="00282E6E" w:rsidP="00282E6E">
      <w:pPr>
        <w:rPr>
          <w:rFonts w:ascii="Times New Roman" w:hAnsi="Times New Roman" w:cs="Times New Roman"/>
          <w:sz w:val="24"/>
          <w:szCs w:val="24"/>
        </w:rPr>
      </w:pPr>
    </w:p>
    <w:p w:rsidR="00282E6E" w:rsidRPr="00282E6E" w:rsidRDefault="00282E6E" w:rsidP="00282E6E">
      <w:pPr>
        <w:rPr>
          <w:rFonts w:ascii="Times New Roman" w:hAnsi="Times New Roman" w:cs="Times New Roman"/>
          <w:sz w:val="24"/>
          <w:szCs w:val="24"/>
        </w:rPr>
      </w:pPr>
    </w:p>
    <w:p w:rsidR="006931D6" w:rsidRPr="006931D6" w:rsidRDefault="006931D6" w:rsidP="006931D6">
      <w:pPr>
        <w:rPr>
          <w:rFonts w:ascii="Times New Roman" w:hAnsi="Times New Roman" w:cs="Times New Roman"/>
          <w:sz w:val="24"/>
          <w:szCs w:val="24"/>
        </w:rPr>
      </w:pPr>
    </w:p>
    <w:p w:rsidR="006931D6" w:rsidRPr="006931D6" w:rsidRDefault="006931D6" w:rsidP="006931D6">
      <w:pPr>
        <w:rPr>
          <w:rFonts w:ascii="Times New Roman" w:hAnsi="Times New Roman" w:cs="Times New Roman"/>
          <w:sz w:val="24"/>
          <w:szCs w:val="24"/>
        </w:rPr>
      </w:pPr>
    </w:p>
    <w:p w:rsidR="002C68B3" w:rsidRDefault="002C68B3" w:rsidP="002C68B3">
      <w:pPr>
        <w:rPr>
          <w:rFonts w:ascii="Times New Roman" w:hAnsi="Times New Roman" w:cs="Times New Roman"/>
          <w:sz w:val="24"/>
          <w:szCs w:val="24"/>
        </w:rPr>
      </w:pPr>
    </w:p>
    <w:p w:rsidR="002C68B3" w:rsidRPr="002C68B3" w:rsidRDefault="002C68B3" w:rsidP="002C68B3">
      <w:pPr>
        <w:rPr>
          <w:rFonts w:ascii="Times New Roman" w:hAnsi="Times New Roman" w:cs="Times New Roman"/>
          <w:sz w:val="24"/>
          <w:szCs w:val="24"/>
        </w:rPr>
      </w:pPr>
    </w:p>
    <w:sectPr w:rsidR="002C68B3" w:rsidRPr="002C68B3">
      <w:pgSz w:w="12240" w:h="15840"/>
      <w:pgMar w:top="1440" w:right="1440" w:bottom="1440" w:left="1440" w:header="708" w:footer="708" w:gutter="0"/>
      <w:cols w:space="708"/>
      <w:docGrid w:linePitch="360"/>
    </w:sectPr>
  </w:body>
</w:document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font w:name="Symbol">
    <w:panose1 w:val="05050102010706020507"/>
    <w:charset w:val="02"/>
    <w:family w:val="roman"/>
    <w:pitch w:val="variable"/>
    <w:sig w:usb0="00000000" w:usb1="10000000" w:usb2="00000000" w:usb3="00000000" w:csb0="80000000" w:csb1="00000000"/>
  </w:font>
  <w:font w:name="Times New Roman">
    <w:panose1 w:val="02020603050405020304"/>
    <w:charset w:val="00"/>
    <w:family w:val="roman"/>
    <w:pitch w:val="variable"/>
    <w:sig w:usb0="E0002EFF" w:usb1="C000785B" w:usb2="00000009" w:usb3="00000000" w:csb0="000001FF" w:csb1="00000000"/>
  </w:font>
  <w:font w:name="Courier New">
    <w:panose1 w:val="02070309020205020404"/>
    <w:charset w:val="00"/>
    <w:family w:val="modern"/>
    <w:pitch w:val="fixed"/>
    <w:sig w:usb0="E0002EFF" w:usb1="C0007843" w:usb2="00000009" w:usb3="00000000" w:csb0="000001FF" w:csb1="00000000"/>
  </w:font>
  <w:font w:name="Wingdings">
    <w:panose1 w:val="05000000000000000000"/>
    <w:charset w:val="02"/>
    <w:family w:val="auto"/>
    <w:pitch w:val="variable"/>
    <w:sig w:usb0="00000000" w:usb1="10000000" w:usb2="00000000" w:usb3="00000000" w:csb0="80000000" w:csb1="00000000"/>
  </w:font>
  <w:font w:name="Calibri">
    <w:panose1 w:val="020F0502020204030204"/>
    <w:charset w:val="00"/>
    <w:family w:val="swiss"/>
    <w:pitch w:val="variable"/>
    <w:sig w:usb0="E4002EFF" w:usb1="C000247B" w:usb2="00000009" w:usb3="00000000" w:csb0="000001FF" w:csb1="00000000"/>
  </w:font>
  <w:font w:name="Calibri Light">
    <w:panose1 w:val="020F0302020204030204"/>
    <w:charset w:val="00"/>
    <w:family w:val="swiss"/>
    <w:pitch w:val="variable"/>
    <w:sig w:usb0="E4002EFF" w:usb1="C000247B" w:usb2="00000009" w:usb3="00000000" w:csb0="000001FF" w:csb1="00000000"/>
  </w:font>
</w:fonts>
</file>

<file path=word/numbering.xml><?xml version="1.0" encoding="utf-8"?>
<w:numbering xmlns:wpc="http://schemas.microsoft.com/office/word/2010/wordprocessingCanvas" xmlns:cx="http://schemas.microsoft.com/office/drawing/2014/chartex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16se wp14">
  <w:abstractNum w:abstractNumId="0" w15:restartNumberingAfterBreak="0">
    <w:nsid w:val="05F7757D"/>
    <w:multiLevelType w:val="hybridMultilevel"/>
    <w:tmpl w:val="37EA8D0E"/>
    <w:lvl w:ilvl="0" w:tplc="04090001">
      <w:start w:val="1"/>
      <w:numFmt w:val="bullet"/>
      <w:lvlText w:val=""/>
      <w:lvlJc w:val="left"/>
      <w:pPr>
        <w:ind w:left="720" w:hanging="360"/>
      </w:pPr>
      <w:rPr>
        <w:rFonts w:ascii="Symbol" w:hAnsi="Symbol" w:hint="default"/>
      </w:rPr>
    </w:lvl>
    <w:lvl w:ilvl="1" w:tplc="04090003" w:tentative="1">
      <w:start w:val="1"/>
      <w:numFmt w:val="bullet"/>
      <w:lvlText w:val="o"/>
      <w:lvlJc w:val="left"/>
      <w:pPr>
        <w:ind w:left="1440" w:hanging="360"/>
      </w:pPr>
      <w:rPr>
        <w:rFonts w:ascii="Courier New" w:hAnsi="Courier New" w:cs="Courier New" w:hint="default"/>
      </w:rPr>
    </w:lvl>
    <w:lvl w:ilvl="2" w:tplc="04090005" w:tentative="1">
      <w:start w:val="1"/>
      <w:numFmt w:val="bullet"/>
      <w:lvlText w:val=""/>
      <w:lvlJc w:val="left"/>
      <w:pPr>
        <w:ind w:left="2160" w:hanging="360"/>
      </w:pPr>
      <w:rPr>
        <w:rFonts w:ascii="Wingdings" w:hAnsi="Wingdings" w:hint="default"/>
      </w:rPr>
    </w:lvl>
    <w:lvl w:ilvl="3" w:tplc="04090001" w:tentative="1">
      <w:start w:val="1"/>
      <w:numFmt w:val="bullet"/>
      <w:lvlText w:val=""/>
      <w:lvlJc w:val="left"/>
      <w:pPr>
        <w:ind w:left="2880" w:hanging="360"/>
      </w:pPr>
      <w:rPr>
        <w:rFonts w:ascii="Symbol" w:hAnsi="Symbol" w:hint="default"/>
      </w:rPr>
    </w:lvl>
    <w:lvl w:ilvl="4" w:tplc="04090003" w:tentative="1">
      <w:start w:val="1"/>
      <w:numFmt w:val="bullet"/>
      <w:lvlText w:val="o"/>
      <w:lvlJc w:val="left"/>
      <w:pPr>
        <w:ind w:left="3600" w:hanging="360"/>
      </w:pPr>
      <w:rPr>
        <w:rFonts w:ascii="Courier New" w:hAnsi="Courier New" w:cs="Courier New" w:hint="default"/>
      </w:rPr>
    </w:lvl>
    <w:lvl w:ilvl="5" w:tplc="04090005" w:tentative="1">
      <w:start w:val="1"/>
      <w:numFmt w:val="bullet"/>
      <w:lvlText w:val=""/>
      <w:lvlJc w:val="left"/>
      <w:pPr>
        <w:ind w:left="4320" w:hanging="360"/>
      </w:pPr>
      <w:rPr>
        <w:rFonts w:ascii="Wingdings" w:hAnsi="Wingdings" w:hint="default"/>
      </w:rPr>
    </w:lvl>
    <w:lvl w:ilvl="6" w:tplc="04090001" w:tentative="1">
      <w:start w:val="1"/>
      <w:numFmt w:val="bullet"/>
      <w:lvlText w:val=""/>
      <w:lvlJc w:val="left"/>
      <w:pPr>
        <w:ind w:left="5040" w:hanging="360"/>
      </w:pPr>
      <w:rPr>
        <w:rFonts w:ascii="Symbol" w:hAnsi="Symbol" w:hint="default"/>
      </w:rPr>
    </w:lvl>
    <w:lvl w:ilvl="7" w:tplc="04090003" w:tentative="1">
      <w:start w:val="1"/>
      <w:numFmt w:val="bullet"/>
      <w:lvlText w:val="o"/>
      <w:lvlJc w:val="left"/>
      <w:pPr>
        <w:ind w:left="5760" w:hanging="360"/>
      </w:pPr>
      <w:rPr>
        <w:rFonts w:ascii="Courier New" w:hAnsi="Courier New" w:cs="Courier New" w:hint="default"/>
      </w:rPr>
    </w:lvl>
    <w:lvl w:ilvl="8" w:tplc="04090005" w:tentative="1">
      <w:start w:val="1"/>
      <w:numFmt w:val="bullet"/>
      <w:lvlText w:val=""/>
      <w:lvlJc w:val="left"/>
      <w:pPr>
        <w:ind w:left="6480" w:hanging="360"/>
      </w:pPr>
      <w:rPr>
        <w:rFonts w:ascii="Wingdings" w:hAnsi="Wingdings" w:hint="default"/>
      </w:rPr>
    </w:lvl>
  </w:abstractNum>
  <w:abstractNum w:abstractNumId="1" w15:restartNumberingAfterBreak="0">
    <w:nsid w:val="3E772637"/>
    <w:multiLevelType w:val="hybridMultilevel"/>
    <w:tmpl w:val="7BA4AA76"/>
    <w:lvl w:ilvl="0" w:tplc="04090001">
      <w:start w:val="1"/>
      <w:numFmt w:val="bullet"/>
      <w:lvlText w:val=""/>
      <w:lvlJc w:val="left"/>
      <w:pPr>
        <w:ind w:left="720" w:hanging="360"/>
      </w:pPr>
      <w:rPr>
        <w:rFonts w:ascii="Symbol" w:hAnsi="Symbol" w:hint="default"/>
      </w:rPr>
    </w:lvl>
    <w:lvl w:ilvl="1" w:tplc="04090003" w:tentative="1">
      <w:start w:val="1"/>
      <w:numFmt w:val="bullet"/>
      <w:lvlText w:val="o"/>
      <w:lvlJc w:val="left"/>
      <w:pPr>
        <w:ind w:left="1440" w:hanging="360"/>
      </w:pPr>
      <w:rPr>
        <w:rFonts w:ascii="Courier New" w:hAnsi="Courier New" w:cs="Courier New" w:hint="default"/>
      </w:rPr>
    </w:lvl>
    <w:lvl w:ilvl="2" w:tplc="04090005" w:tentative="1">
      <w:start w:val="1"/>
      <w:numFmt w:val="bullet"/>
      <w:lvlText w:val=""/>
      <w:lvlJc w:val="left"/>
      <w:pPr>
        <w:ind w:left="2160" w:hanging="360"/>
      </w:pPr>
      <w:rPr>
        <w:rFonts w:ascii="Wingdings" w:hAnsi="Wingdings" w:hint="default"/>
      </w:rPr>
    </w:lvl>
    <w:lvl w:ilvl="3" w:tplc="04090001" w:tentative="1">
      <w:start w:val="1"/>
      <w:numFmt w:val="bullet"/>
      <w:lvlText w:val=""/>
      <w:lvlJc w:val="left"/>
      <w:pPr>
        <w:ind w:left="2880" w:hanging="360"/>
      </w:pPr>
      <w:rPr>
        <w:rFonts w:ascii="Symbol" w:hAnsi="Symbol" w:hint="default"/>
      </w:rPr>
    </w:lvl>
    <w:lvl w:ilvl="4" w:tplc="04090003" w:tentative="1">
      <w:start w:val="1"/>
      <w:numFmt w:val="bullet"/>
      <w:lvlText w:val="o"/>
      <w:lvlJc w:val="left"/>
      <w:pPr>
        <w:ind w:left="3600" w:hanging="360"/>
      </w:pPr>
      <w:rPr>
        <w:rFonts w:ascii="Courier New" w:hAnsi="Courier New" w:cs="Courier New" w:hint="default"/>
      </w:rPr>
    </w:lvl>
    <w:lvl w:ilvl="5" w:tplc="04090005" w:tentative="1">
      <w:start w:val="1"/>
      <w:numFmt w:val="bullet"/>
      <w:lvlText w:val=""/>
      <w:lvlJc w:val="left"/>
      <w:pPr>
        <w:ind w:left="4320" w:hanging="360"/>
      </w:pPr>
      <w:rPr>
        <w:rFonts w:ascii="Wingdings" w:hAnsi="Wingdings" w:hint="default"/>
      </w:rPr>
    </w:lvl>
    <w:lvl w:ilvl="6" w:tplc="04090001" w:tentative="1">
      <w:start w:val="1"/>
      <w:numFmt w:val="bullet"/>
      <w:lvlText w:val=""/>
      <w:lvlJc w:val="left"/>
      <w:pPr>
        <w:ind w:left="5040" w:hanging="360"/>
      </w:pPr>
      <w:rPr>
        <w:rFonts w:ascii="Symbol" w:hAnsi="Symbol" w:hint="default"/>
      </w:rPr>
    </w:lvl>
    <w:lvl w:ilvl="7" w:tplc="04090003" w:tentative="1">
      <w:start w:val="1"/>
      <w:numFmt w:val="bullet"/>
      <w:lvlText w:val="o"/>
      <w:lvlJc w:val="left"/>
      <w:pPr>
        <w:ind w:left="5760" w:hanging="360"/>
      </w:pPr>
      <w:rPr>
        <w:rFonts w:ascii="Courier New" w:hAnsi="Courier New" w:cs="Courier New" w:hint="default"/>
      </w:rPr>
    </w:lvl>
    <w:lvl w:ilvl="8" w:tplc="04090005" w:tentative="1">
      <w:start w:val="1"/>
      <w:numFmt w:val="bullet"/>
      <w:lvlText w:val=""/>
      <w:lvlJc w:val="left"/>
      <w:pPr>
        <w:ind w:left="6480" w:hanging="360"/>
      </w:pPr>
      <w:rPr>
        <w:rFonts w:ascii="Wingdings" w:hAnsi="Wingdings" w:hint="default"/>
      </w:rPr>
    </w:lvl>
  </w:abstractNum>
  <w:abstractNum w:abstractNumId="2" w15:restartNumberingAfterBreak="0">
    <w:nsid w:val="451902FB"/>
    <w:multiLevelType w:val="hybridMultilevel"/>
    <w:tmpl w:val="F54AC396"/>
    <w:lvl w:ilvl="0" w:tplc="04090001">
      <w:start w:val="1"/>
      <w:numFmt w:val="bullet"/>
      <w:lvlText w:val=""/>
      <w:lvlJc w:val="left"/>
      <w:pPr>
        <w:ind w:left="720" w:hanging="360"/>
      </w:pPr>
      <w:rPr>
        <w:rFonts w:ascii="Symbol" w:hAnsi="Symbol" w:hint="default"/>
      </w:rPr>
    </w:lvl>
    <w:lvl w:ilvl="1" w:tplc="04090003" w:tentative="1">
      <w:start w:val="1"/>
      <w:numFmt w:val="bullet"/>
      <w:lvlText w:val="o"/>
      <w:lvlJc w:val="left"/>
      <w:pPr>
        <w:ind w:left="1440" w:hanging="360"/>
      </w:pPr>
      <w:rPr>
        <w:rFonts w:ascii="Courier New" w:hAnsi="Courier New" w:cs="Courier New" w:hint="default"/>
      </w:rPr>
    </w:lvl>
    <w:lvl w:ilvl="2" w:tplc="04090005" w:tentative="1">
      <w:start w:val="1"/>
      <w:numFmt w:val="bullet"/>
      <w:lvlText w:val=""/>
      <w:lvlJc w:val="left"/>
      <w:pPr>
        <w:ind w:left="2160" w:hanging="360"/>
      </w:pPr>
      <w:rPr>
        <w:rFonts w:ascii="Wingdings" w:hAnsi="Wingdings" w:hint="default"/>
      </w:rPr>
    </w:lvl>
    <w:lvl w:ilvl="3" w:tplc="04090001" w:tentative="1">
      <w:start w:val="1"/>
      <w:numFmt w:val="bullet"/>
      <w:lvlText w:val=""/>
      <w:lvlJc w:val="left"/>
      <w:pPr>
        <w:ind w:left="2880" w:hanging="360"/>
      </w:pPr>
      <w:rPr>
        <w:rFonts w:ascii="Symbol" w:hAnsi="Symbol" w:hint="default"/>
      </w:rPr>
    </w:lvl>
    <w:lvl w:ilvl="4" w:tplc="04090003" w:tentative="1">
      <w:start w:val="1"/>
      <w:numFmt w:val="bullet"/>
      <w:lvlText w:val="o"/>
      <w:lvlJc w:val="left"/>
      <w:pPr>
        <w:ind w:left="3600" w:hanging="360"/>
      </w:pPr>
      <w:rPr>
        <w:rFonts w:ascii="Courier New" w:hAnsi="Courier New" w:cs="Courier New" w:hint="default"/>
      </w:rPr>
    </w:lvl>
    <w:lvl w:ilvl="5" w:tplc="04090005" w:tentative="1">
      <w:start w:val="1"/>
      <w:numFmt w:val="bullet"/>
      <w:lvlText w:val=""/>
      <w:lvlJc w:val="left"/>
      <w:pPr>
        <w:ind w:left="4320" w:hanging="360"/>
      </w:pPr>
      <w:rPr>
        <w:rFonts w:ascii="Wingdings" w:hAnsi="Wingdings" w:hint="default"/>
      </w:rPr>
    </w:lvl>
    <w:lvl w:ilvl="6" w:tplc="04090001" w:tentative="1">
      <w:start w:val="1"/>
      <w:numFmt w:val="bullet"/>
      <w:lvlText w:val=""/>
      <w:lvlJc w:val="left"/>
      <w:pPr>
        <w:ind w:left="5040" w:hanging="360"/>
      </w:pPr>
      <w:rPr>
        <w:rFonts w:ascii="Symbol" w:hAnsi="Symbol" w:hint="default"/>
      </w:rPr>
    </w:lvl>
    <w:lvl w:ilvl="7" w:tplc="04090003" w:tentative="1">
      <w:start w:val="1"/>
      <w:numFmt w:val="bullet"/>
      <w:lvlText w:val="o"/>
      <w:lvlJc w:val="left"/>
      <w:pPr>
        <w:ind w:left="5760" w:hanging="360"/>
      </w:pPr>
      <w:rPr>
        <w:rFonts w:ascii="Courier New" w:hAnsi="Courier New" w:cs="Courier New" w:hint="default"/>
      </w:rPr>
    </w:lvl>
    <w:lvl w:ilvl="8" w:tplc="04090005" w:tentative="1">
      <w:start w:val="1"/>
      <w:numFmt w:val="bullet"/>
      <w:lvlText w:val=""/>
      <w:lvlJc w:val="left"/>
      <w:pPr>
        <w:ind w:left="6480" w:hanging="360"/>
      </w:pPr>
      <w:rPr>
        <w:rFonts w:ascii="Wingdings" w:hAnsi="Wingdings" w:hint="default"/>
      </w:rPr>
    </w:lvl>
  </w:abstractNum>
  <w:abstractNum w:abstractNumId="3" w15:restartNumberingAfterBreak="0">
    <w:nsid w:val="49CA1DC5"/>
    <w:multiLevelType w:val="hybridMultilevel"/>
    <w:tmpl w:val="8DE40C26"/>
    <w:lvl w:ilvl="0" w:tplc="04090001">
      <w:start w:val="1"/>
      <w:numFmt w:val="bullet"/>
      <w:lvlText w:val=""/>
      <w:lvlJc w:val="left"/>
      <w:pPr>
        <w:ind w:left="780" w:hanging="360"/>
      </w:pPr>
      <w:rPr>
        <w:rFonts w:ascii="Symbol" w:hAnsi="Symbol" w:hint="default"/>
      </w:rPr>
    </w:lvl>
    <w:lvl w:ilvl="1" w:tplc="04090003" w:tentative="1">
      <w:start w:val="1"/>
      <w:numFmt w:val="bullet"/>
      <w:lvlText w:val="o"/>
      <w:lvlJc w:val="left"/>
      <w:pPr>
        <w:ind w:left="1500" w:hanging="360"/>
      </w:pPr>
      <w:rPr>
        <w:rFonts w:ascii="Courier New" w:hAnsi="Courier New" w:cs="Courier New" w:hint="default"/>
      </w:rPr>
    </w:lvl>
    <w:lvl w:ilvl="2" w:tplc="04090005" w:tentative="1">
      <w:start w:val="1"/>
      <w:numFmt w:val="bullet"/>
      <w:lvlText w:val=""/>
      <w:lvlJc w:val="left"/>
      <w:pPr>
        <w:ind w:left="2220" w:hanging="360"/>
      </w:pPr>
      <w:rPr>
        <w:rFonts w:ascii="Wingdings" w:hAnsi="Wingdings" w:hint="default"/>
      </w:rPr>
    </w:lvl>
    <w:lvl w:ilvl="3" w:tplc="04090001" w:tentative="1">
      <w:start w:val="1"/>
      <w:numFmt w:val="bullet"/>
      <w:lvlText w:val=""/>
      <w:lvlJc w:val="left"/>
      <w:pPr>
        <w:ind w:left="2940" w:hanging="360"/>
      </w:pPr>
      <w:rPr>
        <w:rFonts w:ascii="Symbol" w:hAnsi="Symbol" w:hint="default"/>
      </w:rPr>
    </w:lvl>
    <w:lvl w:ilvl="4" w:tplc="04090003" w:tentative="1">
      <w:start w:val="1"/>
      <w:numFmt w:val="bullet"/>
      <w:lvlText w:val="o"/>
      <w:lvlJc w:val="left"/>
      <w:pPr>
        <w:ind w:left="3660" w:hanging="360"/>
      </w:pPr>
      <w:rPr>
        <w:rFonts w:ascii="Courier New" w:hAnsi="Courier New" w:cs="Courier New" w:hint="default"/>
      </w:rPr>
    </w:lvl>
    <w:lvl w:ilvl="5" w:tplc="04090005" w:tentative="1">
      <w:start w:val="1"/>
      <w:numFmt w:val="bullet"/>
      <w:lvlText w:val=""/>
      <w:lvlJc w:val="left"/>
      <w:pPr>
        <w:ind w:left="4380" w:hanging="360"/>
      </w:pPr>
      <w:rPr>
        <w:rFonts w:ascii="Wingdings" w:hAnsi="Wingdings" w:hint="default"/>
      </w:rPr>
    </w:lvl>
    <w:lvl w:ilvl="6" w:tplc="04090001" w:tentative="1">
      <w:start w:val="1"/>
      <w:numFmt w:val="bullet"/>
      <w:lvlText w:val=""/>
      <w:lvlJc w:val="left"/>
      <w:pPr>
        <w:ind w:left="5100" w:hanging="360"/>
      </w:pPr>
      <w:rPr>
        <w:rFonts w:ascii="Symbol" w:hAnsi="Symbol" w:hint="default"/>
      </w:rPr>
    </w:lvl>
    <w:lvl w:ilvl="7" w:tplc="04090003" w:tentative="1">
      <w:start w:val="1"/>
      <w:numFmt w:val="bullet"/>
      <w:lvlText w:val="o"/>
      <w:lvlJc w:val="left"/>
      <w:pPr>
        <w:ind w:left="5820" w:hanging="360"/>
      </w:pPr>
      <w:rPr>
        <w:rFonts w:ascii="Courier New" w:hAnsi="Courier New" w:cs="Courier New" w:hint="default"/>
      </w:rPr>
    </w:lvl>
    <w:lvl w:ilvl="8" w:tplc="04090005" w:tentative="1">
      <w:start w:val="1"/>
      <w:numFmt w:val="bullet"/>
      <w:lvlText w:val=""/>
      <w:lvlJc w:val="left"/>
      <w:pPr>
        <w:ind w:left="6540" w:hanging="360"/>
      </w:pPr>
      <w:rPr>
        <w:rFonts w:ascii="Wingdings" w:hAnsi="Wingdings" w:hint="default"/>
      </w:rPr>
    </w:lvl>
  </w:abstractNum>
  <w:abstractNum w:abstractNumId="4" w15:restartNumberingAfterBreak="0">
    <w:nsid w:val="5E9129A8"/>
    <w:multiLevelType w:val="hybridMultilevel"/>
    <w:tmpl w:val="81229D3C"/>
    <w:lvl w:ilvl="0" w:tplc="04090001">
      <w:start w:val="1"/>
      <w:numFmt w:val="bullet"/>
      <w:lvlText w:val=""/>
      <w:lvlJc w:val="left"/>
      <w:pPr>
        <w:ind w:left="720" w:hanging="360"/>
      </w:pPr>
      <w:rPr>
        <w:rFonts w:ascii="Symbol" w:hAnsi="Symbol" w:hint="default"/>
      </w:rPr>
    </w:lvl>
    <w:lvl w:ilvl="1" w:tplc="04090003" w:tentative="1">
      <w:start w:val="1"/>
      <w:numFmt w:val="bullet"/>
      <w:lvlText w:val="o"/>
      <w:lvlJc w:val="left"/>
      <w:pPr>
        <w:ind w:left="1440" w:hanging="360"/>
      </w:pPr>
      <w:rPr>
        <w:rFonts w:ascii="Courier New" w:hAnsi="Courier New" w:cs="Courier New" w:hint="default"/>
      </w:rPr>
    </w:lvl>
    <w:lvl w:ilvl="2" w:tplc="04090005" w:tentative="1">
      <w:start w:val="1"/>
      <w:numFmt w:val="bullet"/>
      <w:lvlText w:val=""/>
      <w:lvlJc w:val="left"/>
      <w:pPr>
        <w:ind w:left="2160" w:hanging="360"/>
      </w:pPr>
      <w:rPr>
        <w:rFonts w:ascii="Wingdings" w:hAnsi="Wingdings" w:hint="default"/>
      </w:rPr>
    </w:lvl>
    <w:lvl w:ilvl="3" w:tplc="04090001" w:tentative="1">
      <w:start w:val="1"/>
      <w:numFmt w:val="bullet"/>
      <w:lvlText w:val=""/>
      <w:lvlJc w:val="left"/>
      <w:pPr>
        <w:ind w:left="2880" w:hanging="360"/>
      </w:pPr>
      <w:rPr>
        <w:rFonts w:ascii="Symbol" w:hAnsi="Symbol" w:hint="default"/>
      </w:rPr>
    </w:lvl>
    <w:lvl w:ilvl="4" w:tplc="04090003" w:tentative="1">
      <w:start w:val="1"/>
      <w:numFmt w:val="bullet"/>
      <w:lvlText w:val="o"/>
      <w:lvlJc w:val="left"/>
      <w:pPr>
        <w:ind w:left="3600" w:hanging="360"/>
      </w:pPr>
      <w:rPr>
        <w:rFonts w:ascii="Courier New" w:hAnsi="Courier New" w:cs="Courier New" w:hint="default"/>
      </w:rPr>
    </w:lvl>
    <w:lvl w:ilvl="5" w:tplc="04090005" w:tentative="1">
      <w:start w:val="1"/>
      <w:numFmt w:val="bullet"/>
      <w:lvlText w:val=""/>
      <w:lvlJc w:val="left"/>
      <w:pPr>
        <w:ind w:left="4320" w:hanging="360"/>
      </w:pPr>
      <w:rPr>
        <w:rFonts w:ascii="Wingdings" w:hAnsi="Wingdings" w:hint="default"/>
      </w:rPr>
    </w:lvl>
    <w:lvl w:ilvl="6" w:tplc="04090001" w:tentative="1">
      <w:start w:val="1"/>
      <w:numFmt w:val="bullet"/>
      <w:lvlText w:val=""/>
      <w:lvlJc w:val="left"/>
      <w:pPr>
        <w:ind w:left="5040" w:hanging="360"/>
      </w:pPr>
      <w:rPr>
        <w:rFonts w:ascii="Symbol" w:hAnsi="Symbol" w:hint="default"/>
      </w:rPr>
    </w:lvl>
    <w:lvl w:ilvl="7" w:tplc="04090003" w:tentative="1">
      <w:start w:val="1"/>
      <w:numFmt w:val="bullet"/>
      <w:lvlText w:val="o"/>
      <w:lvlJc w:val="left"/>
      <w:pPr>
        <w:ind w:left="5760" w:hanging="360"/>
      </w:pPr>
      <w:rPr>
        <w:rFonts w:ascii="Courier New" w:hAnsi="Courier New" w:cs="Courier New" w:hint="default"/>
      </w:rPr>
    </w:lvl>
    <w:lvl w:ilvl="8" w:tplc="04090005" w:tentative="1">
      <w:start w:val="1"/>
      <w:numFmt w:val="bullet"/>
      <w:lvlText w:val=""/>
      <w:lvlJc w:val="left"/>
      <w:pPr>
        <w:ind w:left="6480" w:hanging="360"/>
      </w:pPr>
      <w:rPr>
        <w:rFonts w:ascii="Wingdings" w:hAnsi="Wingdings" w:hint="default"/>
      </w:rPr>
    </w:lvl>
  </w:abstractNum>
  <w:abstractNum w:abstractNumId="5" w15:restartNumberingAfterBreak="0">
    <w:nsid w:val="7C6D34B5"/>
    <w:multiLevelType w:val="hybridMultilevel"/>
    <w:tmpl w:val="5FE080DA"/>
    <w:lvl w:ilvl="0" w:tplc="04090001">
      <w:start w:val="1"/>
      <w:numFmt w:val="bullet"/>
      <w:lvlText w:val=""/>
      <w:lvlJc w:val="left"/>
      <w:pPr>
        <w:ind w:left="720" w:hanging="360"/>
      </w:pPr>
      <w:rPr>
        <w:rFonts w:ascii="Symbol" w:hAnsi="Symbol" w:hint="default"/>
      </w:rPr>
    </w:lvl>
    <w:lvl w:ilvl="1" w:tplc="04090003" w:tentative="1">
      <w:start w:val="1"/>
      <w:numFmt w:val="bullet"/>
      <w:lvlText w:val="o"/>
      <w:lvlJc w:val="left"/>
      <w:pPr>
        <w:ind w:left="1440" w:hanging="360"/>
      </w:pPr>
      <w:rPr>
        <w:rFonts w:ascii="Courier New" w:hAnsi="Courier New" w:cs="Courier New" w:hint="default"/>
      </w:rPr>
    </w:lvl>
    <w:lvl w:ilvl="2" w:tplc="04090005" w:tentative="1">
      <w:start w:val="1"/>
      <w:numFmt w:val="bullet"/>
      <w:lvlText w:val=""/>
      <w:lvlJc w:val="left"/>
      <w:pPr>
        <w:ind w:left="2160" w:hanging="360"/>
      </w:pPr>
      <w:rPr>
        <w:rFonts w:ascii="Wingdings" w:hAnsi="Wingdings" w:hint="default"/>
      </w:rPr>
    </w:lvl>
    <w:lvl w:ilvl="3" w:tplc="04090001" w:tentative="1">
      <w:start w:val="1"/>
      <w:numFmt w:val="bullet"/>
      <w:lvlText w:val=""/>
      <w:lvlJc w:val="left"/>
      <w:pPr>
        <w:ind w:left="2880" w:hanging="360"/>
      </w:pPr>
      <w:rPr>
        <w:rFonts w:ascii="Symbol" w:hAnsi="Symbol" w:hint="default"/>
      </w:rPr>
    </w:lvl>
    <w:lvl w:ilvl="4" w:tplc="04090003" w:tentative="1">
      <w:start w:val="1"/>
      <w:numFmt w:val="bullet"/>
      <w:lvlText w:val="o"/>
      <w:lvlJc w:val="left"/>
      <w:pPr>
        <w:ind w:left="3600" w:hanging="360"/>
      </w:pPr>
      <w:rPr>
        <w:rFonts w:ascii="Courier New" w:hAnsi="Courier New" w:cs="Courier New" w:hint="default"/>
      </w:rPr>
    </w:lvl>
    <w:lvl w:ilvl="5" w:tplc="04090005" w:tentative="1">
      <w:start w:val="1"/>
      <w:numFmt w:val="bullet"/>
      <w:lvlText w:val=""/>
      <w:lvlJc w:val="left"/>
      <w:pPr>
        <w:ind w:left="4320" w:hanging="360"/>
      </w:pPr>
      <w:rPr>
        <w:rFonts w:ascii="Wingdings" w:hAnsi="Wingdings" w:hint="default"/>
      </w:rPr>
    </w:lvl>
    <w:lvl w:ilvl="6" w:tplc="04090001" w:tentative="1">
      <w:start w:val="1"/>
      <w:numFmt w:val="bullet"/>
      <w:lvlText w:val=""/>
      <w:lvlJc w:val="left"/>
      <w:pPr>
        <w:ind w:left="5040" w:hanging="360"/>
      </w:pPr>
      <w:rPr>
        <w:rFonts w:ascii="Symbol" w:hAnsi="Symbol" w:hint="default"/>
      </w:rPr>
    </w:lvl>
    <w:lvl w:ilvl="7" w:tplc="04090003" w:tentative="1">
      <w:start w:val="1"/>
      <w:numFmt w:val="bullet"/>
      <w:lvlText w:val="o"/>
      <w:lvlJc w:val="left"/>
      <w:pPr>
        <w:ind w:left="5760" w:hanging="360"/>
      </w:pPr>
      <w:rPr>
        <w:rFonts w:ascii="Courier New" w:hAnsi="Courier New" w:cs="Courier New" w:hint="default"/>
      </w:rPr>
    </w:lvl>
    <w:lvl w:ilvl="8" w:tplc="04090005" w:tentative="1">
      <w:start w:val="1"/>
      <w:numFmt w:val="bullet"/>
      <w:lvlText w:val=""/>
      <w:lvlJc w:val="left"/>
      <w:pPr>
        <w:ind w:left="6480" w:hanging="360"/>
      </w:pPr>
      <w:rPr>
        <w:rFonts w:ascii="Wingdings" w:hAnsi="Wingdings" w:hint="default"/>
      </w:rPr>
    </w:lvl>
  </w:abstractNum>
  <w:num w:numId="1">
    <w:abstractNumId w:val="5"/>
  </w:num>
  <w:num w:numId="2">
    <w:abstractNumId w:val="1"/>
  </w:num>
  <w:num w:numId="3">
    <w:abstractNumId w:val="3"/>
  </w:num>
  <w:num w:numId="4">
    <w:abstractNumId w:val="4"/>
  </w:num>
  <w:num w:numId="5">
    <w:abstractNumId w:val="0"/>
  </w:num>
  <w:num w:numId="6">
    <w:abstractNumId w:val="2"/>
  </w:num>
</w:numbering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sl="http://schemas.openxmlformats.org/schemaLibrary/2006/main" mc:Ignorable="w14 w15 w16se">
  <w:zoom w:percent="100"/>
  <w:proofState w:spelling="clean" w:grammar="clean"/>
  <w:defaultTabStop w:val="720"/>
  <w:characterSpacingControl w:val="doNotCompress"/>
  <w:compat>
    <w:compatSetting w:name="compatibilityMode" w:uri="http://schemas.microsoft.com/office/word" w:val="15"/>
    <w:compatSetting w:name="overrideTableStyleFontSizeAndJustification" w:uri="http://schemas.microsoft.com/office/word" w:val="1"/>
    <w:compatSetting w:name="enableOpenTypeFeatures" w:uri="http://schemas.microsoft.com/office/word" w:val="1"/>
    <w:compatSetting w:name="doNotFlipMirrorIndents" w:uri="http://schemas.microsoft.com/office/word" w:val="1"/>
    <w:compatSetting w:name="differentiateMultirowTableHeaders" w:uri="http://schemas.microsoft.com/office/word" w:val="1"/>
  </w:compat>
  <w:rsids>
    <w:rsidRoot w:val="00ED1838"/>
    <w:rsid w:val="0003114A"/>
    <w:rsid w:val="000A7057"/>
    <w:rsid w:val="001B34FA"/>
    <w:rsid w:val="00282E6E"/>
    <w:rsid w:val="002C68B3"/>
    <w:rsid w:val="00396FB2"/>
    <w:rsid w:val="00483827"/>
    <w:rsid w:val="006931D6"/>
    <w:rsid w:val="00717D4A"/>
    <w:rsid w:val="00781450"/>
    <w:rsid w:val="00980D8B"/>
    <w:rsid w:val="00BB1F04"/>
    <w:rsid w:val="00ED1838"/>
  </w:rsids>
  <m:mathPr>
    <m:mathFont m:val="Cambria Math"/>
    <m:brkBin m:val="before"/>
    <m:brkBinSub m:val="--"/>
    <m:smallFrac m:val="0"/>
    <m:dispDef/>
    <m:lMargin m:val="0"/>
    <m:rMargin m:val="0"/>
    <m:defJc m:val="centerGroup"/>
    <m:wrapIndent m:val="1440"/>
    <m:intLim m:val="subSup"/>
    <m:naryLim m:val="undOvr"/>
  </m:mathPr>
  <w:themeFontLang w:val="en-US"/>
  <w:clrSchemeMapping w:bg1="light1" w:t1="dark1" w:bg2="light2" w:t2="dark2" w:accent1="accent1" w:accent2="accent2" w:accent3="accent3" w:accent4="accent4" w:accent5="accent5" w:accent6="accent6" w:hyperlink="hyperlink" w:followedHyperlink="followedHyperlink"/>
  <w:shapeDefaults>
    <o:shapedefaults v:ext="edit" spidmax="1026"/>
    <o:shapelayout v:ext="edit">
      <o:idmap v:ext="edit" data="1"/>
    </o:shapelayout>
  </w:shapeDefaults>
  <w:decimalSymbol w:val="."/>
  <w:listSeparator w:val=","/>
  <w14:docId w14:val="59115FE0"/>
  <w15:chartTrackingRefBased/>
  <w15:docId w15:val="{8ED23892-E8B5-4168-9000-6AE0F383A6D3}"/>
</w:setting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docDefaults>
    <w:rPrDefault>
      <w:rPr>
        <w:rFonts w:asciiTheme="minorHAnsi" w:eastAsiaTheme="minorHAnsi" w:hAnsiTheme="minorHAnsi" w:cstheme="minorBidi"/>
        <w:sz w:val="22"/>
        <w:szCs w:val="22"/>
        <w:lang w:val="en-US" w:eastAsia="en-US" w:bidi="ar-SA"/>
      </w:rPr>
    </w:rPrDefault>
    <w:pPrDefault>
      <w:pPr>
        <w:spacing w:after="160" w:line="259" w:lineRule="auto"/>
      </w:pPr>
    </w:pPrDefault>
  </w:docDefaults>
  <w:latentStyles w:defLockedState="0" w:defUIPriority="99" w:defSemiHidden="0" w:defUnhideWhenUsed="0" w:defQFormat="0" w:count="371">
    <w:lsdException w:name="Normal" w:uiPriority="0" w:qFormat="1"/>
    <w:lsdException w:name="heading 1" w:uiPriority="9" w:qFormat="1"/>
    <w:lsdException w:name="heading 2" w:semiHidden="1" w:uiPriority="9" w:unhideWhenUsed="1" w:qFormat="1"/>
    <w:lsdException w:name="heading 3" w:semiHidden="1" w:uiPriority="9" w:unhideWhenUsed="1" w:qFormat="1"/>
    <w:lsdException w:name="heading 4" w:semiHidden="1" w:uiPriority="9" w:unhideWhenUsed="1" w:qFormat="1"/>
    <w:lsdException w:name="heading 5" w:semiHidden="1" w:uiPriority="9" w:unhideWhenUsed="1" w:qFormat="1"/>
    <w:lsdException w:name="heading 6" w:semiHidden="1" w:uiPriority="9" w:unhideWhenUsed="1" w:qFormat="1"/>
    <w:lsdException w:name="heading 7" w:semiHidden="1" w:uiPriority="9" w:unhideWhenUsed="1" w:qFormat="1"/>
    <w:lsdException w:name="heading 8" w:semiHidden="1" w:uiPriority="9" w:unhideWhenUsed="1" w:qFormat="1"/>
    <w:lsdException w:name="heading 9" w:semiHidden="1" w:uiPriority="9" w:unhideWhenUsed="1" w:qFormat="1"/>
    <w:lsdException w:name="index 1" w:semiHidden="1" w:unhideWhenUsed="1"/>
    <w:lsdException w:name="index 2" w:semiHidden="1" w:unhideWhenUsed="1"/>
    <w:lsdException w:name="index 3" w:semiHidden="1" w:unhideWhenUsed="1"/>
    <w:lsdException w:name="index 4" w:semiHidden="1" w:unhideWhenUsed="1"/>
    <w:lsdException w:name="index 5" w:semiHidden="1" w:unhideWhenUsed="1"/>
    <w:lsdException w:name="index 6" w:semiHidden="1" w:unhideWhenUsed="1"/>
    <w:lsdException w:name="index 7" w:semiHidden="1" w:unhideWhenUsed="1"/>
    <w:lsdException w:name="index 8" w:semiHidden="1" w:unhideWhenUsed="1"/>
    <w:lsdException w:name="index 9" w:semiHidden="1" w:unhideWhenUsed="1"/>
    <w:lsdException w:name="toc 1" w:semiHidden="1" w:uiPriority="39" w:unhideWhenUsed="1"/>
    <w:lsdException w:name="toc 2" w:semiHidden="1" w:uiPriority="39" w:unhideWhenUsed="1"/>
    <w:lsdException w:name="toc 3" w:semiHidden="1" w:uiPriority="39" w:unhideWhenUsed="1"/>
    <w:lsdException w:name="toc 4" w:semiHidden="1" w:uiPriority="39" w:unhideWhenUsed="1"/>
    <w:lsdException w:name="toc 5" w:semiHidden="1" w:uiPriority="39" w:unhideWhenUsed="1"/>
    <w:lsdException w:name="toc 6" w:semiHidden="1" w:uiPriority="39" w:unhideWhenUsed="1"/>
    <w:lsdException w:name="toc 7" w:semiHidden="1" w:uiPriority="39" w:unhideWhenUsed="1"/>
    <w:lsdException w:name="toc 8" w:semiHidden="1" w:uiPriority="39" w:unhideWhenUsed="1"/>
    <w:lsdException w:name="toc 9" w:semiHidden="1" w:uiPriority="39" w:unhideWhenUsed="1"/>
    <w:lsdException w:name="Normal Indent" w:semiHidden="1" w:unhideWhenUsed="1"/>
    <w:lsdException w:name="footnote text" w:semiHidden="1" w:unhideWhenUsed="1"/>
    <w:lsdException w:name="annotation text" w:semiHidden="1" w:unhideWhenUsed="1"/>
    <w:lsdException w:name="header" w:semiHidden="1" w:unhideWhenUsed="1"/>
    <w:lsdException w:name="footer" w:semiHidden="1" w:unhideWhenUsed="1"/>
    <w:lsdException w:name="index heading" w:semiHidden="1" w:unhideWhenUsed="1"/>
    <w:lsdException w:name="caption" w:semiHidden="1" w:uiPriority="35" w:unhideWhenUsed="1" w:qFormat="1"/>
    <w:lsdException w:name="table of figures" w:semiHidden="1" w:unhideWhenUsed="1"/>
    <w:lsdException w:name="envelope address" w:semiHidden="1" w:unhideWhenUsed="1"/>
    <w:lsdException w:name="envelope return" w:semiHidden="1" w:unhideWhenUsed="1"/>
    <w:lsdException w:name="footnote reference" w:semiHidden="1" w:unhideWhenUsed="1"/>
    <w:lsdException w:name="annotation reference" w:semiHidden="1" w:unhideWhenUsed="1"/>
    <w:lsdException w:name="line number" w:semiHidden="1" w:unhideWhenUsed="1"/>
    <w:lsdException w:name="page number" w:semiHidden="1" w:unhideWhenUsed="1"/>
    <w:lsdException w:name="endnote reference" w:semiHidden="1" w:unhideWhenUsed="1"/>
    <w:lsdException w:name="endnote text" w:semiHidden="1" w:unhideWhenUsed="1"/>
    <w:lsdException w:name="table of authorities" w:semiHidden="1" w:unhideWhenUsed="1"/>
    <w:lsdException w:name="macro" w:semiHidden="1" w:unhideWhenUsed="1"/>
    <w:lsdException w:name="toa heading" w:semiHidden="1" w:unhideWhenUsed="1"/>
    <w:lsdException w:name="List" w:semiHidden="1" w:unhideWhenUsed="1"/>
    <w:lsdException w:name="List Bullet" w:semiHidden="1" w:unhideWhenUsed="1"/>
    <w:lsdException w:name="List Number" w:semiHidden="1" w:unhideWhenUsed="1"/>
    <w:lsdException w:name="List 2" w:semiHidden="1" w:unhideWhenUsed="1"/>
    <w:lsdException w:name="List 3" w:semiHidden="1" w:unhideWhenUsed="1"/>
    <w:lsdException w:name="List 4" w:semiHidden="1" w:unhideWhenUsed="1"/>
    <w:lsdException w:name="List 5" w:semiHidden="1" w:unhideWhenUsed="1"/>
    <w:lsdException w:name="List Bullet 2" w:semiHidden="1" w:unhideWhenUsed="1"/>
    <w:lsdException w:name="List Bullet 3" w:semiHidden="1" w:unhideWhenUsed="1"/>
    <w:lsdException w:name="List Bullet 4" w:semiHidden="1" w:unhideWhenUsed="1"/>
    <w:lsdException w:name="List Bullet 5" w:semiHidden="1" w:unhideWhenUsed="1"/>
    <w:lsdException w:name="List Number 2" w:semiHidden="1" w:unhideWhenUsed="1"/>
    <w:lsdException w:name="List Number 3" w:semiHidden="1" w:unhideWhenUsed="1"/>
    <w:lsdException w:name="List Number 4" w:semiHidden="1" w:unhideWhenUsed="1"/>
    <w:lsdException w:name="List Number 5" w:semiHidden="1" w:unhideWhenUsed="1"/>
    <w:lsdException w:name="Title" w:uiPriority="10" w:qFormat="1"/>
    <w:lsdException w:name="Closing" w:semiHidden="1" w:unhideWhenUsed="1"/>
    <w:lsdException w:name="Signature" w:semiHidden="1" w:unhideWhenUsed="1"/>
    <w:lsdException w:name="Default Paragraph Font" w:semiHidden="1" w:uiPriority="1" w:unhideWhenUsed="1"/>
    <w:lsdException w:name="Body Text" w:semiHidden="1" w:unhideWhenUsed="1"/>
    <w:lsdException w:name="Body Text Indent" w:semiHidden="1" w:unhideWhenUsed="1"/>
    <w:lsdException w:name="List Continue" w:semiHidden="1" w:unhideWhenUsed="1"/>
    <w:lsdException w:name="List Continue 2" w:semiHidden="1" w:unhideWhenUsed="1"/>
    <w:lsdException w:name="List Continue 3" w:semiHidden="1" w:unhideWhenUsed="1"/>
    <w:lsdException w:name="List Continue 4" w:semiHidden="1" w:unhideWhenUsed="1"/>
    <w:lsdException w:name="List Continue 5" w:semiHidden="1" w:unhideWhenUsed="1"/>
    <w:lsdException w:name="Message Header" w:semiHidden="1" w:unhideWhenUsed="1"/>
    <w:lsdException w:name="Subtitle" w:uiPriority="11" w:qFormat="1"/>
    <w:lsdException w:name="Salutation" w:semiHidden="1" w:unhideWhenUsed="1"/>
    <w:lsdException w:name="Date" w:semiHidden="1" w:unhideWhenUsed="1"/>
    <w:lsdException w:name="Body Text First Indent" w:semiHidden="1" w:unhideWhenUsed="1"/>
    <w:lsdException w:name="Body Text First Indent 2" w:semiHidden="1" w:unhideWhenUsed="1"/>
    <w:lsdException w:name="Note Heading" w:semiHidden="1" w:unhideWhenUsed="1"/>
    <w:lsdException w:name="Body Text 2" w:semiHidden="1" w:unhideWhenUsed="1"/>
    <w:lsdException w:name="Body Text 3" w:semiHidden="1" w:unhideWhenUsed="1"/>
    <w:lsdException w:name="Body Text Indent 2" w:semiHidden="1" w:unhideWhenUsed="1"/>
    <w:lsdException w:name="Body Text Indent 3" w:semiHidden="1" w:unhideWhenUsed="1"/>
    <w:lsdException w:name="Block Text" w:semiHidden="1" w:unhideWhenUsed="1"/>
    <w:lsdException w:name="Hyperlink" w:semiHidden="1" w:unhideWhenUsed="1"/>
    <w:lsdException w:name="FollowedHyperlink" w:semiHidden="1" w:unhideWhenUsed="1"/>
    <w:lsdException w:name="Strong" w:uiPriority="22" w:qFormat="1"/>
    <w:lsdException w:name="Emphasis" w:uiPriority="20" w:qFormat="1"/>
    <w:lsdException w:name="Document Map" w:semiHidden="1" w:unhideWhenUsed="1"/>
    <w:lsdException w:name="Plain Text" w:semiHidden="1" w:unhideWhenUsed="1"/>
    <w:lsdException w:name="E-mail Signature" w:semiHidden="1" w:unhideWhenUsed="1"/>
    <w:lsdException w:name="HTML Top of Form" w:semiHidden="1" w:unhideWhenUsed="1"/>
    <w:lsdException w:name="HTML Bottom of Form" w:semiHidden="1" w:unhideWhenUsed="1"/>
    <w:lsdException w:name="Normal (Web)" w:semiHidden="1" w:unhideWhenUsed="1"/>
    <w:lsdException w:name="HTML Acronym" w:semiHidden="1" w:unhideWhenUsed="1"/>
    <w:lsdException w:name="HTML Address" w:semiHidden="1" w:unhideWhenUsed="1"/>
    <w:lsdException w:name="HTML Cite" w:semiHidden="1" w:unhideWhenUsed="1"/>
    <w:lsdException w:name="HTML Code" w:semiHidden="1" w:unhideWhenUsed="1"/>
    <w:lsdException w:name="HTML Definition" w:semiHidden="1" w:unhideWhenUsed="1"/>
    <w:lsdException w:name="HTML Keyboard" w:semiHidden="1" w:unhideWhenUsed="1"/>
    <w:lsdException w:name="HTML Preformatted" w:semiHidden="1" w:unhideWhenUsed="1"/>
    <w:lsdException w:name="HTML Sample" w:semiHidden="1" w:unhideWhenUsed="1"/>
    <w:lsdException w:name="HTML Typewriter" w:semiHidden="1" w:unhideWhenUsed="1"/>
    <w:lsdException w:name="HTML Variable" w:semiHidden="1" w:unhideWhenUsed="1"/>
    <w:lsdException w:name="Normal Table" w:semiHidden="1" w:unhideWhenUsed="1"/>
    <w:lsdException w:name="annotation subject" w:semiHidden="1" w:unhideWhenUsed="1"/>
    <w:lsdException w:name="No List" w:semiHidden="1" w:unhideWhenUsed="1"/>
    <w:lsdException w:name="Outline List 1" w:semiHidden="1" w:unhideWhenUsed="1"/>
    <w:lsdException w:name="Outline List 2" w:semiHidden="1" w:unhideWhenUsed="1"/>
    <w:lsdException w:name="Outline List 3" w:semiHidden="1" w:unhideWhenUsed="1"/>
    <w:lsdException w:name="Table Simple 1" w:semiHidden="1" w:unhideWhenUsed="1"/>
    <w:lsdException w:name="Table Simple 2" w:semiHidden="1" w:unhideWhenUsed="1"/>
    <w:lsdException w:name="Table Simple 3" w:semiHidden="1" w:unhideWhenUsed="1"/>
    <w:lsdException w:name="Table Classic 1" w:semiHidden="1" w:unhideWhenUsed="1"/>
    <w:lsdException w:name="Table Classic 2" w:semiHidden="1" w:unhideWhenUsed="1"/>
    <w:lsdException w:name="Table Classic 3" w:semiHidden="1" w:unhideWhenUsed="1"/>
    <w:lsdException w:name="Table Classic 4" w:semiHidden="1" w:unhideWhenUsed="1"/>
    <w:lsdException w:name="Table Colorful 1" w:semiHidden="1" w:unhideWhenUsed="1"/>
    <w:lsdException w:name="Table Colorful 2" w:semiHidden="1" w:unhideWhenUsed="1"/>
    <w:lsdException w:name="Table Colorful 3" w:semiHidden="1" w:unhideWhenUsed="1"/>
    <w:lsdException w:name="Table Columns 1" w:semiHidden="1" w:unhideWhenUsed="1"/>
    <w:lsdException w:name="Table Columns 2" w:semiHidden="1" w:unhideWhenUsed="1"/>
    <w:lsdException w:name="Table Columns 3" w:semiHidden="1" w:unhideWhenUsed="1"/>
    <w:lsdException w:name="Table Columns 4" w:semiHidden="1" w:unhideWhenUsed="1"/>
    <w:lsdException w:name="Table Columns 5" w:semiHidden="1" w:unhideWhenUsed="1"/>
    <w:lsdException w:name="Table Grid 1" w:semiHidden="1" w:unhideWhenUsed="1"/>
    <w:lsdException w:name="Table Grid 2" w:semiHidden="1" w:unhideWhenUsed="1"/>
    <w:lsdException w:name="Table Grid 3" w:semiHidden="1" w:unhideWhenUsed="1"/>
    <w:lsdException w:name="Table Grid 4" w:semiHidden="1" w:unhideWhenUsed="1"/>
    <w:lsdException w:name="Table Grid 5" w:semiHidden="1" w:unhideWhenUsed="1"/>
    <w:lsdException w:name="Table Grid 6" w:semiHidden="1" w:unhideWhenUsed="1"/>
    <w:lsdException w:name="Table Grid 7" w:semiHidden="1" w:unhideWhenUsed="1"/>
    <w:lsdException w:name="Table Grid 8" w:semiHidden="1" w:unhideWhenUsed="1"/>
    <w:lsdException w:name="Table List 1" w:semiHidden="1" w:unhideWhenUsed="1"/>
    <w:lsdException w:name="Table List 2" w:semiHidden="1" w:unhideWhenUsed="1"/>
    <w:lsdException w:name="Table List 3" w:semiHidden="1" w:unhideWhenUsed="1"/>
    <w:lsdException w:name="Table List 4" w:semiHidden="1" w:unhideWhenUsed="1"/>
    <w:lsdException w:name="Table List 5" w:semiHidden="1" w:unhideWhenUsed="1"/>
    <w:lsdException w:name="Table List 6" w:semiHidden="1" w:unhideWhenUsed="1"/>
    <w:lsdException w:name="Table List 7" w:semiHidden="1" w:unhideWhenUsed="1"/>
    <w:lsdException w:name="Table List 8" w:semiHidden="1" w:unhideWhenUsed="1"/>
    <w:lsdException w:name="Table 3D effects 1" w:semiHidden="1" w:unhideWhenUsed="1"/>
    <w:lsdException w:name="Table 3D effects 2" w:semiHidden="1" w:unhideWhenUsed="1"/>
    <w:lsdException w:name="Table 3D effects 3" w:semiHidden="1" w:unhideWhenUsed="1"/>
    <w:lsdException w:name="Table Contemporary" w:semiHidden="1" w:unhideWhenUsed="1"/>
    <w:lsdException w:name="Table Elegant" w:semiHidden="1" w:unhideWhenUsed="1"/>
    <w:lsdException w:name="Table Professional" w:semiHidden="1" w:unhideWhenUsed="1"/>
    <w:lsdException w:name="Table Subtle 1" w:semiHidden="1" w:unhideWhenUsed="1"/>
    <w:lsdException w:name="Table Subtle 2" w:semiHidden="1" w:unhideWhenUsed="1"/>
    <w:lsdException w:name="Table Web 1" w:semiHidden="1" w:unhideWhenUsed="1"/>
    <w:lsdException w:name="Table Web 2" w:semiHidden="1" w:unhideWhenUsed="1"/>
    <w:lsdException w:name="Table Web 3" w:semiHidden="1" w:unhideWhenUsed="1"/>
    <w:lsdException w:name="Balloon Text" w:semiHidden="1" w:unhideWhenUsed="1"/>
    <w:lsdException w:name="Table Grid" w:uiPriority="39"/>
    <w:lsdException w:name="Table Theme" w:semiHidden="1" w:unhideWhenUsed="1"/>
    <w:lsdException w:name="Placeholder Text" w:semiHidden="1"/>
    <w:lsdException w:name="No Spacing" w:uiPriority="1" w:qFormat="1"/>
    <w:lsdException w:name="Light Shading" w:uiPriority="60"/>
    <w:lsdException w:name="Light List" w:uiPriority="61"/>
    <w:lsdException w:name="Light Grid" w:uiPriority="62"/>
    <w:lsdException w:name="Medium Shading 1" w:uiPriority="63"/>
    <w:lsdException w:name="Medium Shading 2" w:uiPriority="64"/>
    <w:lsdException w:name="Medium List 1" w:uiPriority="65"/>
    <w:lsdException w:name="Medium List 2" w:uiPriority="66"/>
    <w:lsdException w:name="Medium Grid 1" w:uiPriority="67"/>
    <w:lsdException w:name="Medium Grid 2" w:uiPriority="68"/>
    <w:lsdException w:name="Medium Grid 3" w:uiPriority="69"/>
    <w:lsdException w:name="Dark List" w:uiPriority="70"/>
    <w:lsdException w:name="Colorful Shading" w:uiPriority="71"/>
    <w:lsdException w:name="Colorful List" w:uiPriority="72"/>
    <w:lsdException w:name="Colorful Grid" w:uiPriority="73"/>
    <w:lsdException w:name="Light Shading Accent 1" w:uiPriority="60"/>
    <w:lsdException w:name="Light List Accent 1" w:uiPriority="61"/>
    <w:lsdException w:name="Light Grid Accent 1" w:uiPriority="62"/>
    <w:lsdException w:name="Medium Shading 1 Accent 1" w:uiPriority="63"/>
    <w:lsdException w:name="Medium Shading 2 Accent 1" w:uiPriority="64"/>
    <w:lsdException w:name="Medium List 1 Accent 1" w:uiPriority="65"/>
    <w:lsdException w:name="Revision" w:semiHidden="1"/>
    <w:lsdException w:name="List Paragraph" w:uiPriority="34" w:qFormat="1"/>
    <w:lsdException w:name="Quote" w:uiPriority="29" w:qFormat="1"/>
    <w:lsdException w:name="Intense Quote" w:uiPriority="30" w:qFormat="1"/>
    <w:lsdException w:name="Medium List 2 Accent 1" w:uiPriority="66"/>
    <w:lsdException w:name="Medium Grid 1 Accent 1" w:uiPriority="67"/>
    <w:lsdException w:name="Medium Grid 2 Accent 1" w:uiPriority="68"/>
    <w:lsdException w:name="Medium Grid 3 Accent 1" w:uiPriority="69"/>
    <w:lsdException w:name="Dark List Accent 1" w:uiPriority="70"/>
    <w:lsdException w:name="Colorful Shading Accent 1" w:uiPriority="71"/>
    <w:lsdException w:name="Colorful List Accent 1" w:uiPriority="72"/>
    <w:lsdException w:name="Colorful Grid Accent 1" w:uiPriority="73"/>
    <w:lsdException w:name="Light Shading Accent 2" w:uiPriority="60"/>
    <w:lsdException w:name="Light List Accent 2" w:uiPriority="61"/>
    <w:lsdException w:name="Light Grid Accent 2" w:uiPriority="62"/>
    <w:lsdException w:name="Medium Shading 1 Accent 2" w:uiPriority="63"/>
    <w:lsdException w:name="Medium Shading 2 Accent 2" w:uiPriority="64"/>
    <w:lsdException w:name="Medium List 1 Accent 2" w:uiPriority="65"/>
    <w:lsdException w:name="Medium List 2 Accent 2" w:uiPriority="66"/>
    <w:lsdException w:name="Medium Grid 1 Accent 2" w:uiPriority="67"/>
    <w:lsdException w:name="Medium Grid 2 Accent 2" w:uiPriority="68"/>
    <w:lsdException w:name="Medium Grid 3 Accent 2" w:uiPriority="69"/>
    <w:lsdException w:name="Dark List Accent 2" w:uiPriority="70"/>
    <w:lsdException w:name="Colorful Shading Accent 2" w:uiPriority="71"/>
    <w:lsdException w:name="Colorful List Accent 2" w:uiPriority="72"/>
    <w:lsdException w:name="Colorful Grid Accent 2" w:uiPriority="73"/>
    <w:lsdException w:name="Light Shading Accent 3" w:uiPriority="60"/>
    <w:lsdException w:name="Light List Accent 3" w:uiPriority="61"/>
    <w:lsdException w:name="Light Grid Accent 3" w:uiPriority="62"/>
    <w:lsdException w:name="Medium Shading 1 Accent 3" w:uiPriority="63"/>
    <w:lsdException w:name="Medium Shading 2 Accent 3" w:uiPriority="64"/>
    <w:lsdException w:name="Medium List 1 Accent 3" w:uiPriority="65"/>
    <w:lsdException w:name="Medium List 2 Accent 3" w:uiPriority="66"/>
    <w:lsdException w:name="Medium Grid 1 Accent 3" w:uiPriority="67"/>
    <w:lsdException w:name="Medium Grid 2 Accent 3" w:uiPriority="68"/>
    <w:lsdException w:name="Medium Grid 3 Accent 3" w:uiPriority="69"/>
    <w:lsdException w:name="Dark List Accent 3" w:uiPriority="70"/>
    <w:lsdException w:name="Colorful Shading Accent 3" w:uiPriority="71"/>
    <w:lsdException w:name="Colorful List Accent 3" w:uiPriority="72"/>
    <w:lsdException w:name="Colorful Grid Accent 3" w:uiPriority="73"/>
    <w:lsdException w:name="Light Shading Accent 4" w:uiPriority="60"/>
    <w:lsdException w:name="Light List Accent 4" w:uiPriority="61"/>
    <w:lsdException w:name="Light Grid Accent 4" w:uiPriority="62"/>
    <w:lsdException w:name="Medium Shading 1 Accent 4" w:uiPriority="63"/>
    <w:lsdException w:name="Medium Shading 2 Accent 4" w:uiPriority="64"/>
    <w:lsdException w:name="Medium List 1 Accent 4" w:uiPriority="65"/>
    <w:lsdException w:name="Medium List 2 Accent 4" w:uiPriority="66"/>
    <w:lsdException w:name="Medium Grid 1 Accent 4" w:uiPriority="67"/>
    <w:lsdException w:name="Medium Grid 2 Accent 4" w:uiPriority="68"/>
    <w:lsdException w:name="Medium Grid 3 Accent 4" w:uiPriority="69"/>
    <w:lsdException w:name="Dark List Accent 4" w:uiPriority="70"/>
    <w:lsdException w:name="Colorful Shading Accent 4" w:uiPriority="71"/>
    <w:lsdException w:name="Colorful List Accent 4" w:uiPriority="72"/>
    <w:lsdException w:name="Colorful Grid Accent 4" w:uiPriority="73"/>
    <w:lsdException w:name="Light Shading Accent 5" w:uiPriority="60"/>
    <w:lsdException w:name="Light List Accent 5" w:uiPriority="61"/>
    <w:lsdException w:name="Light Grid Accent 5" w:uiPriority="62"/>
    <w:lsdException w:name="Medium Shading 1 Accent 5" w:uiPriority="63"/>
    <w:lsdException w:name="Medium Shading 2 Accent 5" w:uiPriority="64"/>
    <w:lsdException w:name="Medium List 1 Accent 5" w:uiPriority="65"/>
    <w:lsdException w:name="Medium List 2 Accent 5" w:uiPriority="66"/>
    <w:lsdException w:name="Medium Grid 1 Accent 5" w:uiPriority="67"/>
    <w:lsdException w:name="Medium Grid 2 Accent 5" w:uiPriority="68"/>
    <w:lsdException w:name="Medium Grid 3 Accent 5" w:uiPriority="69"/>
    <w:lsdException w:name="Dark List Accent 5" w:uiPriority="70"/>
    <w:lsdException w:name="Colorful Shading Accent 5" w:uiPriority="71"/>
    <w:lsdException w:name="Colorful List Accent 5" w:uiPriority="72"/>
    <w:lsdException w:name="Colorful Grid Accent 5" w:uiPriority="73"/>
    <w:lsdException w:name="Light Shading Accent 6" w:uiPriority="60"/>
    <w:lsdException w:name="Light List Accent 6" w:uiPriority="61"/>
    <w:lsdException w:name="Light Grid Accent 6" w:uiPriority="62"/>
    <w:lsdException w:name="Medium Shading 1 Accent 6" w:uiPriority="63"/>
    <w:lsdException w:name="Medium Shading 2 Accent 6" w:uiPriority="64"/>
    <w:lsdException w:name="Medium List 1 Accent 6" w:uiPriority="65"/>
    <w:lsdException w:name="Medium List 2 Accent 6" w:uiPriority="66"/>
    <w:lsdException w:name="Medium Grid 1 Accent 6" w:uiPriority="67"/>
    <w:lsdException w:name="Medium Grid 2 Accent 6" w:uiPriority="68"/>
    <w:lsdException w:name="Medium Grid 3 Accent 6" w:uiPriority="69"/>
    <w:lsdException w:name="Dark List Accent 6" w:uiPriority="70"/>
    <w:lsdException w:name="Colorful Shading Accent 6" w:uiPriority="71"/>
    <w:lsdException w:name="Colorful List Accent 6" w:uiPriority="72"/>
    <w:lsdException w:name="Colorful Grid Accent 6" w:uiPriority="73"/>
    <w:lsdException w:name="Subtle Emphasis" w:uiPriority="19" w:qFormat="1"/>
    <w:lsdException w:name="Intense Emphasis" w:uiPriority="21" w:qFormat="1"/>
    <w:lsdException w:name="Subtle Reference" w:uiPriority="31" w:qFormat="1"/>
    <w:lsdException w:name="Intense Reference" w:uiPriority="32" w:qFormat="1"/>
    <w:lsdException w:name="Book Title" w:uiPriority="33" w:qFormat="1"/>
    <w:lsdException w:name="Bibliography" w:semiHidden="1" w:uiPriority="37" w:unhideWhenUsed="1"/>
    <w:lsdException w:name="TOC Heading" w:semiHidden="1" w:uiPriority="39" w:unhideWhenUsed="1" w:qFormat="1"/>
    <w:lsdException w:name="Plain Table 1" w:uiPriority="41"/>
    <w:lsdException w:name="Plain Table 2" w:uiPriority="42"/>
    <w:lsdException w:name="Plain Table 3" w:uiPriority="43"/>
    <w:lsdException w:name="Plain Table 4" w:uiPriority="44"/>
    <w:lsdException w:name="Plain Table 5" w:uiPriority="45"/>
    <w:lsdException w:name="Grid Table Light" w:uiPriority="40"/>
    <w:lsdException w:name="Grid Table 1 Light" w:uiPriority="46"/>
    <w:lsdException w:name="Grid Table 2" w:uiPriority="47"/>
    <w:lsdException w:name="Grid Table 3" w:uiPriority="48"/>
    <w:lsdException w:name="Grid Table 4" w:uiPriority="49"/>
    <w:lsdException w:name="Grid Table 5 Dark" w:uiPriority="50"/>
    <w:lsdException w:name="Grid Table 6 Colorful" w:uiPriority="51"/>
    <w:lsdException w:name="Grid Table 7 Colorful" w:uiPriority="52"/>
    <w:lsdException w:name="Grid Table 1 Light Accent 1" w:uiPriority="46"/>
    <w:lsdException w:name="Grid Table 2 Accent 1" w:uiPriority="47"/>
    <w:lsdException w:name="Grid Table 3 Accent 1" w:uiPriority="48"/>
    <w:lsdException w:name="Grid Table 4 Accent 1" w:uiPriority="49"/>
    <w:lsdException w:name="Grid Table 5 Dark Accent 1" w:uiPriority="50"/>
    <w:lsdException w:name="Grid Table 6 Colorful Accent 1" w:uiPriority="51"/>
    <w:lsdException w:name="Grid Table 7 Colorful Accent 1" w:uiPriority="52"/>
    <w:lsdException w:name="Grid Table 1 Light Accent 2" w:uiPriority="46"/>
    <w:lsdException w:name="Grid Table 2 Accent 2" w:uiPriority="47"/>
    <w:lsdException w:name="Grid Table 3 Accent 2" w:uiPriority="48"/>
    <w:lsdException w:name="Grid Table 4 Accent 2" w:uiPriority="49"/>
    <w:lsdException w:name="Grid Table 5 Dark Accent 2" w:uiPriority="50"/>
    <w:lsdException w:name="Grid Table 6 Colorful Accent 2" w:uiPriority="51"/>
    <w:lsdException w:name="Grid Table 7 Colorful Accent 2" w:uiPriority="52"/>
    <w:lsdException w:name="Grid Table 1 Light Accent 3" w:uiPriority="46"/>
    <w:lsdException w:name="Grid Table 2 Accent 3" w:uiPriority="47"/>
    <w:lsdException w:name="Grid Table 3 Accent 3" w:uiPriority="48"/>
    <w:lsdException w:name="Grid Table 4 Accent 3" w:uiPriority="49"/>
    <w:lsdException w:name="Grid Table 5 Dark Accent 3" w:uiPriority="50"/>
    <w:lsdException w:name="Grid Table 6 Colorful Accent 3" w:uiPriority="51"/>
    <w:lsdException w:name="Grid Table 7 Colorful Accent 3" w:uiPriority="52"/>
    <w:lsdException w:name="Grid Table 1 Light Accent 4" w:uiPriority="46"/>
    <w:lsdException w:name="Grid Table 2 Accent 4" w:uiPriority="47"/>
    <w:lsdException w:name="Grid Table 3 Accent 4" w:uiPriority="48"/>
    <w:lsdException w:name="Grid Table 4 Accent 4" w:uiPriority="49"/>
    <w:lsdException w:name="Grid Table 5 Dark Accent 4" w:uiPriority="50"/>
    <w:lsdException w:name="Grid Table 6 Colorful Accent 4" w:uiPriority="51"/>
    <w:lsdException w:name="Grid Table 7 Colorful Accent 4" w:uiPriority="52"/>
    <w:lsdException w:name="Grid Table 1 Light Accent 5" w:uiPriority="46"/>
    <w:lsdException w:name="Grid Table 2 Accent 5" w:uiPriority="47"/>
    <w:lsdException w:name="Grid Table 3 Accent 5" w:uiPriority="48"/>
    <w:lsdException w:name="Grid Table 4 Accent 5" w:uiPriority="49"/>
    <w:lsdException w:name="Grid Table 5 Dark Accent 5" w:uiPriority="50"/>
    <w:lsdException w:name="Grid Table 6 Colorful Accent 5" w:uiPriority="51"/>
    <w:lsdException w:name="Grid Table 7 Colorful Accent 5" w:uiPriority="52"/>
    <w:lsdException w:name="Grid Table 1 Light Accent 6" w:uiPriority="46"/>
    <w:lsdException w:name="Grid Table 2 Accent 6" w:uiPriority="47"/>
    <w:lsdException w:name="Grid Table 3 Accent 6" w:uiPriority="48"/>
    <w:lsdException w:name="Grid Table 4 Accent 6" w:uiPriority="49"/>
    <w:lsdException w:name="Grid Table 5 Dark Accent 6" w:uiPriority="50"/>
    <w:lsdException w:name="Grid Table 6 Colorful Accent 6" w:uiPriority="51"/>
    <w:lsdException w:name="Grid Table 7 Colorful Accent 6" w:uiPriority="52"/>
    <w:lsdException w:name="List Table 1 Light" w:uiPriority="46"/>
    <w:lsdException w:name="List Table 2" w:uiPriority="47"/>
    <w:lsdException w:name="List Table 3" w:uiPriority="48"/>
    <w:lsdException w:name="List Table 4" w:uiPriority="49"/>
    <w:lsdException w:name="List Table 5 Dark" w:uiPriority="50"/>
    <w:lsdException w:name="List Table 6 Colorful" w:uiPriority="51"/>
    <w:lsdException w:name="List Table 7 Colorful" w:uiPriority="52"/>
    <w:lsdException w:name="List Table 1 Light Accent 1" w:uiPriority="46"/>
    <w:lsdException w:name="List Table 2 Accent 1" w:uiPriority="47"/>
    <w:lsdException w:name="List Table 3 Accent 1" w:uiPriority="48"/>
    <w:lsdException w:name="List Table 4 Accent 1" w:uiPriority="49"/>
    <w:lsdException w:name="List Table 5 Dark Accent 1" w:uiPriority="50"/>
    <w:lsdException w:name="List Table 6 Colorful Accent 1" w:uiPriority="51"/>
    <w:lsdException w:name="List Table 7 Colorful Accent 1" w:uiPriority="52"/>
    <w:lsdException w:name="List Table 1 Light Accent 2" w:uiPriority="46"/>
    <w:lsdException w:name="List Table 2 Accent 2" w:uiPriority="47"/>
    <w:lsdException w:name="List Table 3 Accent 2" w:uiPriority="48"/>
    <w:lsdException w:name="List Table 4 Accent 2" w:uiPriority="49"/>
    <w:lsdException w:name="List Table 5 Dark Accent 2" w:uiPriority="50"/>
    <w:lsdException w:name="List Table 6 Colorful Accent 2" w:uiPriority="51"/>
    <w:lsdException w:name="List Table 7 Colorful Accent 2" w:uiPriority="52"/>
    <w:lsdException w:name="List Table 1 Light Accent 3" w:uiPriority="46"/>
    <w:lsdException w:name="List Table 2 Accent 3" w:uiPriority="47"/>
    <w:lsdException w:name="List Table 3 Accent 3" w:uiPriority="48"/>
    <w:lsdException w:name="List Table 4 Accent 3" w:uiPriority="49"/>
    <w:lsdException w:name="List Table 5 Dark Accent 3" w:uiPriority="50"/>
    <w:lsdException w:name="List Table 6 Colorful Accent 3" w:uiPriority="51"/>
    <w:lsdException w:name="List Table 7 Colorful Accent 3" w:uiPriority="52"/>
    <w:lsdException w:name="List Table 1 Light Accent 4" w:uiPriority="46"/>
    <w:lsdException w:name="List Table 2 Accent 4" w:uiPriority="47"/>
    <w:lsdException w:name="List Table 3 Accent 4" w:uiPriority="48"/>
    <w:lsdException w:name="List Table 4 Accent 4" w:uiPriority="49"/>
    <w:lsdException w:name="List Table 5 Dark Accent 4" w:uiPriority="50"/>
    <w:lsdException w:name="List Table 6 Colorful Accent 4" w:uiPriority="51"/>
    <w:lsdException w:name="List Table 7 Colorful Accent 4" w:uiPriority="52"/>
    <w:lsdException w:name="List Table 1 Light Accent 5" w:uiPriority="46"/>
    <w:lsdException w:name="List Table 2 Accent 5" w:uiPriority="47"/>
    <w:lsdException w:name="List Table 3 Accent 5" w:uiPriority="48"/>
    <w:lsdException w:name="List Table 4 Accent 5" w:uiPriority="49"/>
    <w:lsdException w:name="List Table 5 Dark Accent 5" w:uiPriority="50"/>
    <w:lsdException w:name="List Table 6 Colorful Accent 5" w:uiPriority="51"/>
    <w:lsdException w:name="List Table 7 Colorful Accent 5" w:uiPriority="52"/>
    <w:lsdException w:name="List Table 1 Light Accent 6" w:uiPriority="46"/>
    <w:lsdException w:name="List Table 2 Accent 6" w:uiPriority="47"/>
    <w:lsdException w:name="List Table 3 Accent 6" w:uiPriority="48"/>
    <w:lsdException w:name="List Table 4 Accent 6" w:uiPriority="49"/>
    <w:lsdException w:name="List Table 5 Dark Accent 6" w:uiPriority="50"/>
    <w:lsdException w:name="List Table 6 Colorful Accent 6" w:uiPriority="51"/>
    <w:lsdException w:name="List Table 7 Colorful Accent 6" w:uiPriority="52"/>
  </w:latentStyles>
  <w:style w:type="paragraph" w:default="1" w:styleId="Normal">
    <w:name w:val="Normal"/>
    <w:qFormat/>
  </w:style>
  <w:style w:type="character" w:default="1" w:styleId="DefaultParagraphFont">
    <w:name w:val="Default Paragraph Font"/>
    <w:uiPriority w:val="1"/>
    <w:semiHidden/>
    <w:unhideWhenUsed/>
  </w:style>
  <w:style w:type="table" w:default="1" w:styleId="TableNormal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NoList">
    <w:name w:val="No List"/>
    <w:uiPriority w:val="99"/>
    <w:semiHidden/>
    <w:unhideWhenUsed/>
  </w:style>
  <w:style w:type="paragraph" w:styleId="ListParagraph">
    <w:name w:val="List Paragraph"/>
    <w:basedOn w:val="Normal"/>
    <w:uiPriority w:val="34"/>
    <w:qFormat/>
    <w:rsid w:val="00ED1838"/>
    <w:pPr>
      <w:ind w:left="720"/>
      <w:contextualSpacing/>
    </w:pPr>
  </w:style>
</w:styles>
</file>

<file path=word/webSettings.xml><?xml version="1.0" encoding="utf-8"?>
<w:webSetting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divs>
    <w:div w:id="2136949754">
      <w:bodyDiv w:val="1"/>
      <w:marLeft w:val="0"/>
      <w:marRight w:val="0"/>
      <w:marTop w:val="0"/>
      <w:marBottom w:val="0"/>
      <w:divBdr>
        <w:top w:val="none" w:sz="0" w:space="0" w:color="auto"/>
        <w:left w:val="none" w:sz="0" w:space="0" w:color="auto"/>
        <w:bottom w:val="none" w:sz="0" w:space="0" w:color="auto"/>
        <w:right w:val="none" w:sz="0" w:space="0" w:color="auto"/>
      </w:divBdr>
      <w:divsChild>
        <w:div w:id="2068987314">
          <w:marLeft w:val="0"/>
          <w:marRight w:val="0"/>
          <w:marTop w:val="0"/>
          <w:marBottom w:val="0"/>
          <w:divBdr>
            <w:top w:val="none" w:sz="0" w:space="0" w:color="auto"/>
            <w:left w:val="none" w:sz="0" w:space="0" w:color="auto"/>
            <w:bottom w:val="none" w:sz="0" w:space="0" w:color="auto"/>
            <w:right w:val="none" w:sz="0" w:space="0" w:color="auto"/>
          </w:divBdr>
          <w:divsChild>
            <w:div w:id="1022782041">
              <w:marLeft w:val="0"/>
              <w:marRight w:val="0"/>
              <w:marTop w:val="0"/>
              <w:marBottom w:val="0"/>
              <w:divBdr>
                <w:top w:val="none" w:sz="0" w:space="0" w:color="auto"/>
                <w:left w:val="none" w:sz="0" w:space="0" w:color="auto"/>
                <w:bottom w:val="none" w:sz="0" w:space="0" w:color="auto"/>
                <w:right w:val="none" w:sz="0" w:space="0" w:color="auto"/>
              </w:divBdr>
            </w:div>
          </w:divsChild>
        </w:div>
      </w:divsChild>
    </w:div>
  </w:divs>
  <w:optimizeForBrowser/>
  <w:allowPNG/>
</w:webSettings>
</file>

<file path=word/_rels/document.xml.rels><?xml version="1.0" encoding="UTF-8" standalone="yes"?>
<Relationships xmlns="http://schemas.openxmlformats.org/package/2006/relationships"><Relationship Id="rId3" Type="http://schemas.openxmlformats.org/officeDocument/2006/relationships/settings" Target="settings.xml"/><Relationship Id="rId2" Type="http://schemas.openxmlformats.org/officeDocument/2006/relationships/styles" Target="styles.xml"/><Relationship Id="rId1" Type="http://schemas.openxmlformats.org/officeDocument/2006/relationships/numbering" Target="numbering.xml"/><Relationship Id="rId6" Type="http://schemas.openxmlformats.org/officeDocument/2006/relationships/theme" Target="theme/theme1.xml"/><Relationship Id="rId5" Type="http://schemas.openxmlformats.org/officeDocument/2006/relationships/fontTable" Target="fontTable.xml"/><Relationship Id="rId4" Type="http://schemas.openxmlformats.org/officeDocument/2006/relationships/webSettings" Target="webSettings.xml"/></Relationships>
</file>

<file path=word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</Template>
  <TotalTime>1018</TotalTime>
  <Pages>4</Pages>
  <Words>691</Words>
  <Characters>3941</Characters>
  <Application>Microsoft Office Word</Application>
  <DocSecurity>0</DocSecurity>
  <Lines>32</Lines>
  <Paragraphs>9</Paragraph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/>
    </vt:vector>
  </TitlesOfParts>
  <Company/>
  <LinksUpToDate>false</LinksUpToDate>
  <CharactersWithSpaces>4623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Michael</dc:creator>
  <cp:keywords/>
  <dc:description/>
  <cp:lastModifiedBy>Michael</cp:lastModifiedBy>
  <cp:revision>22</cp:revision>
  <dcterms:created xsi:type="dcterms:W3CDTF">2024-05-16T07:19:00Z</dcterms:created>
  <dcterms:modified xsi:type="dcterms:W3CDTF">2024-05-17T01:13:00Z</dcterms:modified>
</cp:coreProperties>
</file>