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66" d="100"/>
          <a:sy n="66" d="100"/>
        </p:scale>
        <p:origin x="229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EB4-9A3E-4278-BBF7-B2CA93A7CEB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C6E3-6CDC-4811-B602-13EBE6F9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0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EB4-9A3E-4278-BBF7-B2CA93A7CEB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C6E3-6CDC-4811-B602-13EBE6F9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EB4-9A3E-4278-BBF7-B2CA93A7CEB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C6E3-6CDC-4811-B602-13EBE6F9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EB4-9A3E-4278-BBF7-B2CA93A7CEB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C6E3-6CDC-4811-B602-13EBE6F9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EB4-9A3E-4278-BBF7-B2CA93A7CEB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C6E3-6CDC-4811-B602-13EBE6F9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EB4-9A3E-4278-BBF7-B2CA93A7CEB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C6E3-6CDC-4811-B602-13EBE6F9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5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EB4-9A3E-4278-BBF7-B2CA93A7CEB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C6E3-6CDC-4811-B602-13EBE6F9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7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EB4-9A3E-4278-BBF7-B2CA93A7CEB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C6E3-6CDC-4811-B602-13EBE6F9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8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EB4-9A3E-4278-BBF7-B2CA93A7CEB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C6E3-6CDC-4811-B602-13EBE6F9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6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EB4-9A3E-4278-BBF7-B2CA93A7CEB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C6E3-6CDC-4811-B602-13EBE6F9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EB4-9A3E-4278-BBF7-B2CA93A7CEB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C6E3-6CDC-4811-B602-13EBE6F9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2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5EB4-9A3E-4278-BBF7-B2CA93A7CEB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C6E3-6CDC-4811-B602-13EBE6F9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13ED2D-E491-44C5-B5D1-38C88049CE60}"/>
              </a:ext>
            </a:extLst>
          </p:cNvPr>
          <p:cNvSpPr/>
          <p:nvPr/>
        </p:nvSpPr>
        <p:spPr>
          <a:xfrm>
            <a:off x="744438" y="422689"/>
            <a:ext cx="595976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813E"/>
                </a:solidFill>
                <a:latin typeface="Bahnschrift SemiLight" panose="020B0502040204020203" pitchFamily="34" charset="0"/>
              </a:rPr>
              <a:t>Bangladesh Army University of Science &amp; Technology(BAUST), Saidpur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FBD12-A6DA-499A-A313-F9A3A5B4CE69}"/>
              </a:ext>
            </a:extLst>
          </p:cNvPr>
          <p:cNvSpPr/>
          <p:nvPr/>
        </p:nvSpPr>
        <p:spPr>
          <a:xfrm>
            <a:off x="306498" y="4025653"/>
            <a:ext cx="6835649" cy="21730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cap="none" spc="0" dirty="0">
                <a:ln w="0"/>
                <a:solidFill>
                  <a:schemeClr val="tx1"/>
                </a:solidFill>
              </a:rPr>
              <a:t>Department of Computer Science and Engineering</a:t>
            </a:r>
          </a:p>
          <a:p>
            <a:pPr algn="ctr">
              <a:lnSpc>
                <a:spcPct val="150000"/>
              </a:lnSpc>
            </a:pPr>
            <a:r>
              <a:rPr lang="en-US" b="1" u="sng" cap="none" spc="0" dirty="0">
                <a:ln w="0"/>
                <a:solidFill>
                  <a:schemeClr val="tx1"/>
                </a:solidFill>
              </a:rPr>
              <a:t>Cour</a:t>
            </a:r>
            <a:r>
              <a:rPr lang="en-US" b="1" u="sng" dirty="0">
                <a:ln w="0"/>
              </a:rPr>
              <a:t>se NO: CSE - 4104</a:t>
            </a:r>
            <a:endParaRPr lang="en-US" dirty="0">
              <a:ln w="0"/>
            </a:endParaRPr>
          </a:p>
          <a:p>
            <a:pPr algn="ctr">
              <a:lnSpc>
                <a:spcPct val="150000"/>
              </a:lnSpc>
            </a:pPr>
            <a:r>
              <a:rPr lang="en-US" b="1" u="sng" cap="none" spc="0" dirty="0">
                <a:ln w="0"/>
                <a:solidFill>
                  <a:schemeClr val="tx1"/>
                </a:solidFill>
              </a:rPr>
              <a:t>Course </a:t>
            </a:r>
            <a:r>
              <a:rPr lang="en-US" b="1" u="sng" dirty="0">
                <a:ln w="0"/>
              </a:rPr>
              <a:t>Title : Software Engineering &amp; Information System</a:t>
            </a:r>
            <a:endParaRPr lang="en-US" dirty="0">
              <a:ln w="0"/>
            </a:endParaRPr>
          </a:p>
          <a:p>
            <a:pPr algn="ctr">
              <a:lnSpc>
                <a:spcPct val="150000"/>
              </a:lnSpc>
            </a:pPr>
            <a:r>
              <a:rPr lang="en-US" b="1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..</a:t>
            </a:r>
            <a:r>
              <a:rPr lang="en-US" b="1" u="sng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__</a:t>
            </a:r>
            <a:endParaRPr lang="en-US" b="1" dirty="0">
              <a:ln w="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62C3F-9BC5-401B-9E03-65DA86C23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58" y="2234883"/>
            <a:ext cx="1294729" cy="127071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AD63E4F-0873-4873-920B-69888BA25763}"/>
              </a:ext>
            </a:extLst>
          </p:cNvPr>
          <p:cNvGrpSpPr/>
          <p:nvPr/>
        </p:nvGrpSpPr>
        <p:grpSpPr>
          <a:xfrm>
            <a:off x="857861" y="6432183"/>
            <a:ext cx="5732923" cy="2781872"/>
            <a:chOff x="861155" y="6432183"/>
            <a:chExt cx="5732923" cy="2781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E4E60C-6CEA-4EA9-B9EF-265BDBC3EE3D}"/>
                </a:ext>
              </a:extLst>
            </p:cNvPr>
            <p:cNvGrpSpPr/>
            <p:nvPr/>
          </p:nvGrpSpPr>
          <p:grpSpPr>
            <a:xfrm>
              <a:off x="861155" y="6432183"/>
              <a:ext cx="2656519" cy="2781872"/>
              <a:chOff x="682771" y="6116099"/>
              <a:chExt cx="3401870" cy="352659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7D29C96-7315-47D3-8353-6D7FA79E4CAA}"/>
                  </a:ext>
                </a:extLst>
              </p:cNvPr>
              <p:cNvSpPr/>
              <p:nvPr/>
            </p:nvSpPr>
            <p:spPr>
              <a:xfrm>
                <a:off x="682771" y="6185898"/>
                <a:ext cx="3401870" cy="565640"/>
              </a:xfrm>
              <a:prstGeom prst="roundRect">
                <a:avLst>
                  <a:gd name="adj" fmla="val 1727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F3DFC0C-7187-4BC4-8763-619269959D17}"/>
                  </a:ext>
                </a:extLst>
              </p:cNvPr>
              <p:cNvSpPr/>
              <p:nvPr/>
            </p:nvSpPr>
            <p:spPr>
              <a:xfrm>
                <a:off x="682771" y="6185898"/>
                <a:ext cx="3401870" cy="3156222"/>
              </a:xfrm>
              <a:prstGeom prst="roundRect">
                <a:avLst>
                  <a:gd name="adj" fmla="val 3261"/>
                </a:avLst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0183BBE-64E1-48A2-8D4D-CE57B888272E}"/>
                  </a:ext>
                </a:extLst>
              </p:cNvPr>
              <p:cNvSpPr/>
              <p:nvPr/>
            </p:nvSpPr>
            <p:spPr>
              <a:xfrm>
                <a:off x="782226" y="6116099"/>
                <a:ext cx="2397470" cy="58931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cap="none" spc="0" dirty="0">
                    <a:ln w="0"/>
                    <a:solidFill>
                      <a:schemeClr val="tx1"/>
                    </a:solidFill>
                  </a:rPr>
                  <a:t>Submitted By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9EC5BE-0F3D-42E3-912A-635A461D60FA}"/>
                  </a:ext>
                </a:extLst>
              </p:cNvPr>
              <p:cNvSpPr/>
              <p:nvPr/>
            </p:nvSpPr>
            <p:spPr>
              <a:xfrm>
                <a:off x="782226" y="6635619"/>
                <a:ext cx="3287140" cy="30070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cap="none" spc="0" dirty="0">
                    <a:ln w="0"/>
                    <a:solidFill>
                      <a:schemeClr val="tx1"/>
                    </a:solidFill>
                  </a:rPr>
                  <a:t>Team: Matrix </a:t>
                </a:r>
                <a:r>
                  <a:rPr lang="en-US" sz="1600" b="1" dirty="0">
                    <a:ln w="0"/>
                  </a:rPr>
                  <a:t>, </a:t>
                </a:r>
                <a:r>
                  <a:rPr lang="en-US" sz="1200" b="1" cap="none" spc="0" dirty="0">
                    <a:ln w="0"/>
                    <a:solidFill>
                      <a:schemeClr val="tx1"/>
                    </a:solidFill>
                  </a:rPr>
                  <a:t>Section : 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b="1" dirty="0">
                    <a:ln w="0"/>
                  </a:rPr>
                  <a:t>Name: Ariful Islam     ID: 150201017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b="1" dirty="0">
                    <a:ln w="0"/>
                  </a:rPr>
                  <a:t>Name: Fami   ID: 150201013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b="1" dirty="0">
                    <a:ln w="0"/>
                  </a:rPr>
                  <a:t>Name: Rafee    ID: 150201030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b="1" dirty="0">
                    <a:ln w="0"/>
                  </a:rPr>
                  <a:t>Name: Shagor     ID: 150201016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b="1" dirty="0">
                    <a:ln w="0"/>
                  </a:rPr>
                  <a:t>Name: Hori Dash     ID: 150201011</a:t>
                </a:r>
              </a:p>
              <a:p>
                <a:pPr>
                  <a:lnSpc>
                    <a:spcPct val="150000"/>
                  </a:lnSpc>
                </a:pPr>
                <a:endParaRPr lang="en-US" sz="1200" b="1" dirty="0">
                  <a:ln w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2EF177D-F012-4184-802B-8AC5AC6799D8}"/>
                </a:ext>
              </a:extLst>
            </p:cNvPr>
            <p:cNvGrpSpPr/>
            <p:nvPr/>
          </p:nvGrpSpPr>
          <p:grpSpPr>
            <a:xfrm>
              <a:off x="3710716" y="6432183"/>
              <a:ext cx="2883362" cy="2544772"/>
              <a:chOff x="682771" y="6116099"/>
              <a:chExt cx="3401870" cy="322602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DDD52E6-4CC1-4E39-A586-38A12B6B6076}"/>
                  </a:ext>
                </a:extLst>
              </p:cNvPr>
              <p:cNvSpPr/>
              <p:nvPr/>
            </p:nvSpPr>
            <p:spPr>
              <a:xfrm>
                <a:off x="682771" y="6185898"/>
                <a:ext cx="3401870" cy="565640"/>
              </a:xfrm>
              <a:prstGeom prst="roundRect">
                <a:avLst>
                  <a:gd name="adj" fmla="val 1727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6A9B3A4-1563-47D4-A1DE-31E017733DD9}"/>
                  </a:ext>
                </a:extLst>
              </p:cNvPr>
              <p:cNvSpPr/>
              <p:nvPr/>
            </p:nvSpPr>
            <p:spPr>
              <a:xfrm>
                <a:off x="682771" y="6185898"/>
                <a:ext cx="3401870" cy="3156221"/>
              </a:xfrm>
              <a:prstGeom prst="roundRect">
                <a:avLst>
                  <a:gd name="adj" fmla="val 3261"/>
                </a:avLst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EFC7B0-0CE4-4D7D-83BA-E6BC48E63AA9}"/>
                  </a:ext>
                </a:extLst>
              </p:cNvPr>
              <p:cNvSpPr/>
              <p:nvPr/>
            </p:nvSpPr>
            <p:spPr>
              <a:xfrm>
                <a:off x="782226" y="6116099"/>
                <a:ext cx="2397470" cy="58931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cap="none" spc="0" dirty="0">
                    <a:ln w="0"/>
                    <a:solidFill>
                      <a:schemeClr val="tx1"/>
                    </a:solidFill>
                  </a:rPr>
                  <a:t>Submitted To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B6841DB-E13E-4098-8AEF-45508A8BA85A}"/>
                  </a:ext>
                </a:extLst>
              </p:cNvPr>
              <p:cNvSpPr/>
              <p:nvPr/>
            </p:nvSpPr>
            <p:spPr>
              <a:xfrm>
                <a:off x="782226" y="6912613"/>
                <a:ext cx="3287140" cy="13037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ln w="0"/>
                  </a:rPr>
                  <a:t>Course Teacher: Md. Al- Hasan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ln w="0"/>
                  </a:rPr>
                  <a:t>Designation: Lecturer, Department of CSE.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55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1FE4F1-7322-407E-BED5-8ADCC901C528}"/>
              </a:ext>
            </a:extLst>
          </p:cNvPr>
          <p:cNvSpPr/>
          <p:nvPr/>
        </p:nvSpPr>
        <p:spPr>
          <a:xfrm>
            <a:off x="1885577" y="2641564"/>
            <a:ext cx="806824" cy="5047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812D93-E1A2-4A5D-8029-8426F0D7B70C}"/>
              </a:ext>
            </a:extLst>
          </p:cNvPr>
          <p:cNvSpPr/>
          <p:nvPr/>
        </p:nvSpPr>
        <p:spPr>
          <a:xfrm>
            <a:off x="1885577" y="3331562"/>
            <a:ext cx="806824" cy="5913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22D72-21B0-46FA-ACA7-5EC8EA1140C7}"/>
              </a:ext>
            </a:extLst>
          </p:cNvPr>
          <p:cNvSpPr/>
          <p:nvPr/>
        </p:nvSpPr>
        <p:spPr>
          <a:xfrm>
            <a:off x="1574681" y="4113568"/>
            <a:ext cx="1428616" cy="11661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6998D-0C53-48EE-B6AC-AFDC85EA7658}"/>
              </a:ext>
            </a:extLst>
          </p:cNvPr>
          <p:cNvSpPr/>
          <p:nvPr/>
        </p:nvSpPr>
        <p:spPr>
          <a:xfrm>
            <a:off x="1864779" y="5625756"/>
            <a:ext cx="848420" cy="615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53E61-4667-4685-A23F-25C2DE42E224}"/>
              </a:ext>
            </a:extLst>
          </p:cNvPr>
          <p:cNvSpPr/>
          <p:nvPr/>
        </p:nvSpPr>
        <p:spPr>
          <a:xfrm>
            <a:off x="452183" y="7102614"/>
            <a:ext cx="848420" cy="615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Warning Level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FDABD2-C615-42B4-A07B-B21F352987BC}"/>
              </a:ext>
            </a:extLst>
          </p:cNvPr>
          <p:cNvSpPr/>
          <p:nvPr/>
        </p:nvSpPr>
        <p:spPr>
          <a:xfrm>
            <a:off x="425027" y="4469510"/>
            <a:ext cx="555815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5DE56-7B10-4543-AB95-EE9CB266EC56}"/>
              </a:ext>
            </a:extLst>
          </p:cNvPr>
          <p:cNvSpPr/>
          <p:nvPr/>
        </p:nvSpPr>
        <p:spPr>
          <a:xfrm>
            <a:off x="1864779" y="6618605"/>
            <a:ext cx="848420" cy="615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F78828-D237-4AC6-86BA-886882916B6A}"/>
              </a:ext>
            </a:extLst>
          </p:cNvPr>
          <p:cNvSpPr/>
          <p:nvPr/>
        </p:nvSpPr>
        <p:spPr>
          <a:xfrm>
            <a:off x="4810942" y="4322268"/>
            <a:ext cx="976899" cy="23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58E3B1-E2D2-4670-9E75-19097E95BBB5}"/>
              </a:ext>
            </a:extLst>
          </p:cNvPr>
          <p:cNvSpPr/>
          <p:nvPr/>
        </p:nvSpPr>
        <p:spPr>
          <a:xfrm>
            <a:off x="5484489" y="5625756"/>
            <a:ext cx="848420" cy="615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Widget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3FCA796-14DB-474A-B165-FC43E998BDE8}"/>
              </a:ext>
            </a:extLst>
          </p:cNvPr>
          <p:cNvSpPr/>
          <p:nvPr/>
        </p:nvSpPr>
        <p:spPr>
          <a:xfrm>
            <a:off x="2032356" y="8558400"/>
            <a:ext cx="1019347" cy="404790"/>
          </a:xfrm>
          <a:custGeom>
            <a:avLst/>
            <a:gdLst>
              <a:gd name="connsiteX0" fmla="*/ 0 w 1686560"/>
              <a:gd name="connsiteY0" fmla="*/ 865632 h 934720"/>
              <a:gd name="connsiteX1" fmla="*/ 1686560 w 1686560"/>
              <a:gd name="connsiteY1" fmla="*/ 865632 h 934720"/>
              <a:gd name="connsiteX2" fmla="*/ 1686560 w 1686560"/>
              <a:gd name="connsiteY2" fmla="*/ 934720 h 934720"/>
              <a:gd name="connsiteX3" fmla="*/ 0 w 1686560"/>
              <a:gd name="connsiteY3" fmla="*/ 934720 h 934720"/>
              <a:gd name="connsiteX4" fmla="*/ 0 w 1686560"/>
              <a:gd name="connsiteY4" fmla="*/ 0 h 934720"/>
              <a:gd name="connsiteX5" fmla="*/ 1686560 w 1686560"/>
              <a:gd name="connsiteY5" fmla="*/ 0 h 934720"/>
              <a:gd name="connsiteX6" fmla="*/ 1686560 w 1686560"/>
              <a:gd name="connsiteY6" fmla="*/ 71120 h 934720"/>
              <a:gd name="connsiteX7" fmla="*/ 0 w 1686560"/>
              <a:gd name="connsiteY7" fmla="*/ 71120 h 93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6560" h="934720">
                <a:moveTo>
                  <a:pt x="0" y="865632"/>
                </a:moveTo>
                <a:lnTo>
                  <a:pt x="1686560" y="865632"/>
                </a:lnTo>
                <a:lnTo>
                  <a:pt x="1686560" y="934720"/>
                </a:lnTo>
                <a:lnTo>
                  <a:pt x="0" y="934720"/>
                </a:lnTo>
                <a:close/>
                <a:moveTo>
                  <a:pt x="0" y="0"/>
                </a:moveTo>
                <a:lnTo>
                  <a:pt x="1686560" y="0"/>
                </a:lnTo>
                <a:lnTo>
                  <a:pt x="1686560" y="71120"/>
                </a:lnTo>
                <a:lnTo>
                  <a:pt x="0" y="711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 Data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D64D17-1C2B-4812-B88C-0414918FFA34}"/>
              </a:ext>
            </a:extLst>
          </p:cNvPr>
          <p:cNvSpPr/>
          <p:nvPr/>
        </p:nvSpPr>
        <p:spPr>
          <a:xfrm>
            <a:off x="2230120" y="7628067"/>
            <a:ext cx="675511" cy="5363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Store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19B669-BB33-4035-BB23-F3D30CDD1C1E}"/>
              </a:ext>
            </a:extLst>
          </p:cNvPr>
          <p:cNvSpPr/>
          <p:nvPr/>
        </p:nvSpPr>
        <p:spPr>
          <a:xfrm>
            <a:off x="833747" y="3359054"/>
            <a:ext cx="950248" cy="5363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Minimize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1243C7-FE36-4B18-8479-A642F254D709}"/>
              </a:ext>
            </a:extLst>
          </p:cNvPr>
          <p:cNvCxnSpPr>
            <a:cxnSpLocks/>
          </p:cNvCxnSpPr>
          <p:nvPr/>
        </p:nvCxnSpPr>
        <p:spPr>
          <a:xfrm>
            <a:off x="2288989" y="3146278"/>
            <a:ext cx="0" cy="1852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D174E6-D1CD-4586-BDFD-103681F6CA7A}"/>
              </a:ext>
            </a:extLst>
          </p:cNvPr>
          <p:cNvCxnSpPr>
            <a:cxnSpLocks/>
          </p:cNvCxnSpPr>
          <p:nvPr/>
        </p:nvCxnSpPr>
        <p:spPr>
          <a:xfrm>
            <a:off x="2288989" y="3922874"/>
            <a:ext cx="0" cy="1906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B4FEA9-5EE4-4DBD-9E1A-C5C3C87D2F2C}"/>
              </a:ext>
            </a:extLst>
          </p:cNvPr>
          <p:cNvCxnSpPr>
            <a:cxnSpLocks/>
          </p:cNvCxnSpPr>
          <p:nvPr/>
        </p:nvCxnSpPr>
        <p:spPr>
          <a:xfrm>
            <a:off x="713833" y="4925232"/>
            <a:ext cx="0" cy="2177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91FE800-3AB3-4976-90B2-A485B3807EC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010848" y="4189440"/>
            <a:ext cx="2897851" cy="14363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5CA1AC-875F-4710-B992-15EA6ABF63D2}"/>
              </a:ext>
            </a:extLst>
          </p:cNvPr>
          <p:cNvCxnSpPr>
            <a:cxnSpLocks/>
          </p:cNvCxnSpPr>
          <p:nvPr/>
        </p:nvCxnSpPr>
        <p:spPr>
          <a:xfrm>
            <a:off x="2713199" y="5933484"/>
            <a:ext cx="27712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CDAC03-6C62-4C85-8251-970C91AB109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88989" y="5279697"/>
            <a:ext cx="0" cy="3460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B22D92-4E88-4E6A-88D3-E4EFCB23A996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2288989" y="7234062"/>
            <a:ext cx="278887" cy="394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1E3B0C-F71D-4E18-84E9-A40C5E929377}"/>
              </a:ext>
            </a:extLst>
          </p:cNvPr>
          <p:cNvCxnSpPr>
            <a:cxnSpLocks/>
          </p:cNvCxnSpPr>
          <p:nvPr/>
        </p:nvCxnSpPr>
        <p:spPr>
          <a:xfrm flipH="1">
            <a:off x="2542029" y="8164395"/>
            <a:ext cx="12923" cy="394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55866B2-662F-4D19-935A-4D47796B7B9B}"/>
              </a:ext>
            </a:extLst>
          </p:cNvPr>
          <p:cNvSpPr/>
          <p:nvPr/>
        </p:nvSpPr>
        <p:spPr>
          <a:xfrm>
            <a:off x="3270806" y="6628765"/>
            <a:ext cx="984859" cy="615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Notification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7999AF-9680-4DE7-AC44-DBCBF5C7F49A}"/>
              </a:ext>
            </a:extLst>
          </p:cNvPr>
          <p:cNvCxnSpPr>
            <a:stCxn id="11" idx="3"/>
            <a:endCxn id="94" idx="1"/>
          </p:cNvCxnSpPr>
          <p:nvPr/>
        </p:nvCxnSpPr>
        <p:spPr>
          <a:xfrm>
            <a:off x="2713199" y="6926334"/>
            <a:ext cx="557607" cy="1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4C9A2E0-5FBE-461D-972B-AF672A510C35}"/>
              </a:ext>
            </a:extLst>
          </p:cNvPr>
          <p:cNvSpPr/>
          <p:nvPr/>
        </p:nvSpPr>
        <p:spPr>
          <a:xfrm>
            <a:off x="4815189" y="4672659"/>
            <a:ext cx="976899" cy="23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A0E9DEA-3F98-4C7D-83C4-7A8D31F9EB62}"/>
              </a:ext>
            </a:extLst>
          </p:cNvPr>
          <p:cNvSpPr/>
          <p:nvPr/>
        </p:nvSpPr>
        <p:spPr>
          <a:xfrm>
            <a:off x="4815188" y="5023051"/>
            <a:ext cx="976899" cy="23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CA43F0-6F97-40DD-98E4-FDFAA7FF0E05}"/>
              </a:ext>
            </a:extLst>
          </p:cNvPr>
          <p:cNvCxnSpPr>
            <a:cxnSpLocks/>
          </p:cNvCxnSpPr>
          <p:nvPr/>
        </p:nvCxnSpPr>
        <p:spPr>
          <a:xfrm flipV="1">
            <a:off x="3003297" y="4437809"/>
            <a:ext cx="1811892" cy="1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3E7128F-87B1-46D5-86AE-B4A85CBBE7B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 flipV="1">
            <a:off x="1244848" y="6885928"/>
            <a:ext cx="463688" cy="1200598"/>
          </a:xfrm>
          <a:prstGeom prst="bentConnector4">
            <a:avLst>
              <a:gd name="adj1" fmla="val -157470"/>
              <a:gd name="adj2" fmla="val 972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E308F1-7027-416E-A075-41CBEFAE2B4A}"/>
              </a:ext>
            </a:extLst>
          </p:cNvPr>
          <p:cNvSpPr/>
          <p:nvPr/>
        </p:nvSpPr>
        <p:spPr>
          <a:xfrm>
            <a:off x="3270805" y="8442906"/>
            <a:ext cx="984859" cy="6154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Manager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53111B5-D13F-4B8C-891A-1BCB58BFB06D}"/>
              </a:ext>
            </a:extLst>
          </p:cNvPr>
          <p:cNvCxnSpPr>
            <a:cxnSpLocks/>
            <a:stCxn id="158" idx="4"/>
            <a:endCxn id="153" idx="0"/>
          </p:cNvCxnSpPr>
          <p:nvPr/>
        </p:nvCxnSpPr>
        <p:spPr>
          <a:xfrm>
            <a:off x="3763235" y="8111727"/>
            <a:ext cx="0" cy="331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613E0512-DB01-40B2-A5FC-2CBF99CAC424}"/>
              </a:ext>
            </a:extLst>
          </p:cNvPr>
          <p:cNvSpPr/>
          <p:nvPr/>
        </p:nvSpPr>
        <p:spPr>
          <a:xfrm>
            <a:off x="3398060" y="7575399"/>
            <a:ext cx="730350" cy="5363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Click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BA06D89-4144-470A-A01A-941FB83A8C90}"/>
              </a:ext>
            </a:extLst>
          </p:cNvPr>
          <p:cNvCxnSpPr>
            <a:cxnSpLocks/>
            <a:stCxn id="94" idx="2"/>
            <a:endCxn id="158" idx="0"/>
          </p:cNvCxnSpPr>
          <p:nvPr/>
        </p:nvCxnSpPr>
        <p:spPr>
          <a:xfrm flipH="1">
            <a:off x="3763235" y="7244222"/>
            <a:ext cx="1" cy="33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8FBA9E35-1035-42DC-8E36-ED89EDF09AA7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417763" y="3002172"/>
            <a:ext cx="1752510" cy="1182166"/>
          </a:xfrm>
          <a:prstGeom prst="bentConnector3">
            <a:avLst>
              <a:gd name="adj1" fmla="val -4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3D9B5A2-F524-4D4A-A4F3-FB0FD842A48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288989" y="6241213"/>
            <a:ext cx="0" cy="3773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F0DD568-C88C-4AAE-810F-CBB4BECF3D67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1308871" y="3895382"/>
            <a:ext cx="265810" cy="213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37BE37F-7A75-41DE-A9DC-9B59B0710AD4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 flipV="1">
            <a:off x="1308871" y="3049784"/>
            <a:ext cx="576230" cy="30927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BE52982-7D2E-44D3-A10E-FA0FEC693AE1}"/>
              </a:ext>
            </a:extLst>
          </p:cNvPr>
          <p:cNvSpPr/>
          <p:nvPr/>
        </p:nvSpPr>
        <p:spPr>
          <a:xfrm>
            <a:off x="3211039" y="4198370"/>
            <a:ext cx="1428616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</a:rPr>
              <a:t>Usage of CPU and RAM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452350C8-71B9-48F5-982F-149BA0418510}"/>
              </a:ext>
            </a:extLst>
          </p:cNvPr>
          <p:cNvCxnSpPr>
            <a:cxnSpLocks/>
          </p:cNvCxnSpPr>
          <p:nvPr/>
        </p:nvCxnSpPr>
        <p:spPr>
          <a:xfrm flipV="1">
            <a:off x="3010848" y="4783882"/>
            <a:ext cx="1811892" cy="1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C599629-637E-4DB5-9774-D824637D0A71}"/>
              </a:ext>
            </a:extLst>
          </p:cNvPr>
          <p:cNvCxnSpPr>
            <a:cxnSpLocks/>
          </p:cNvCxnSpPr>
          <p:nvPr/>
        </p:nvCxnSpPr>
        <p:spPr>
          <a:xfrm flipV="1">
            <a:off x="3010848" y="5127565"/>
            <a:ext cx="1800565" cy="1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106A726-3631-48EA-96E3-34E3FE107EB5}"/>
              </a:ext>
            </a:extLst>
          </p:cNvPr>
          <p:cNvSpPr/>
          <p:nvPr/>
        </p:nvSpPr>
        <p:spPr>
          <a:xfrm>
            <a:off x="3211039" y="4523983"/>
            <a:ext cx="1428616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</a:rPr>
              <a:t>Warning Data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3E06180-47EA-46FD-BC32-FD05AA28A413}"/>
              </a:ext>
            </a:extLst>
          </p:cNvPr>
          <p:cNvSpPr/>
          <p:nvPr/>
        </p:nvSpPr>
        <p:spPr>
          <a:xfrm>
            <a:off x="3034067" y="4872903"/>
            <a:ext cx="174279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</a:rPr>
              <a:t>Usage of CPU,</a:t>
            </a:r>
            <a:r>
              <a:rPr lang="en-US" sz="1000" dirty="0">
                <a:ln w="0"/>
              </a:rPr>
              <a:t> RAM  and </a:t>
            </a:r>
            <a:r>
              <a:rPr lang="en-US" sz="1000" b="0" cap="none" spc="0" dirty="0">
                <a:ln w="0"/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220D3758-A2B0-4E57-9601-B73A9D56B426}"/>
              </a:ext>
            </a:extLst>
          </p:cNvPr>
          <p:cNvSpPr/>
          <p:nvPr/>
        </p:nvSpPr>
        <p:spPr>
          <a:xfrm>
            <a:off x="904359" y="7907403"/>
            <a:ext cx="11409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</a:rPr>
              <a:t>Warning Boundaries</a:t>
            </a:r>
            <a:endParaRPr lang="en-US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B8AFFB5A-16CF-4148-BC4B-76033CD55706}"/>
              </a:ext>
            </a:extLst>
          </p:cNvPr>
          <p:cNvSpPr/>
          <p:nvPr/>
        </p:nvSpPr>
        <p:spPr>
          <a:xfrm>
            <a:off x="1885101" y="5324989"/>
            <a:ext cx="174279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</a:rPr>
              <a:t>Collects Usage</a:t>
            </a:r>
            <a:endParaRPr lang="en-US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92304F55-BD8C-4C6C-B9E3-550DBC578B2E}"/>
              </a:ext>
            </a:extLst>
          </p:cNvPr>
          <p:cNvSpPr/>
          <p:nvPr/>
        </p:nvSpPr>
        <p:spPr>
          <a:xfrm>
            <a:off x="1783995" y="6299772"/>
            <a:ext cx="174279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</a:rPr>
              <a:t>High Usage</a:t>
            </a:r>
            <a:endParaRPr lang="en-US" sz="10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569644-3D33-4DF1-B3BE-188D7A56AF9E}"/>
              </a:ext>
            </a:extLst>
          </p:cNvPr>
          <p:cNvCxnSpPr>
            <a:cxnSpLocks/>
            <a:stCxn id="4" idx="3"/>
            <a:endCxn id="158" idx="6"/>
          </p:cNvCxnSpPr>
          <p:nvPr/>
        </p:nvCxnSpPr>
        <p:spPr>
          <a:xfrm>
            <a:off x="2692401" y="2893921"/>
            <a:ext cx="1436009" cy="4949642"/>
          </a:xfrm>
          <a:prstGeom prst="bentConnector3">
            <a:avLst>
              <a:gd name="adj1" fmla="val 2653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8599BD-E41C-4ABA-AFE1-4DBF1604BCA9}"/>
              </a:ext>
            </a:extLst>
          </p:cNvPr>
          <p:cNvSpPr/>
          <p:nvPr/>
        </p:nvSpPr>
        <p:spPr>
          <a:xfrm>
            <a:off x="3227444" y="5716263"/>
            <a:ext cx="174279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</a:rPr>
              <a:t>Realtime Usage data</a:t>
            </a:r>
            <a:endParaRPr lang="en-US" sz="10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A68E9FA-3A63-483B-8ED6-513527F118E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1105367" y="4696633"/>
            <a:ext cx="469314" cy="24059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F328390-7830-43F4-929E-60B231283CDD}"/>
              </a:ext>
            </a:extLst>
          </p:cNvPr>
          <p:cNvSpPr/>
          <p:nvPr/>
        </p:nvSpPr>
        <p:spPr>
          <a:xfrm>
            <a:off x="3014193" y="3896515"/>
            <a:ext cx="289785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</a:rPr>
              <a:t>Active background process</a:t>
            </a:r>
            <a:endParaRPr lang="en-US" sz="11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7C470-4FB0-4D33-85C0-74E3F0DF887D}"/>
              </a:ext>
            </a:extLst>
          </p:cNvPr>
          <p:cNvSpPr/>
          <p:nvPr/>
        </p:nvSpPr>
        <p:spPr>
          <a:xfrm>
            <a:off x="317133" y="899284"/>
            <a:ext cx="641932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u="sng" cap="none" spc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Data Flow Diagram(DFD) of P.C.A:</a:t>
            </a:r>
          </a:p>
        </p:txBody>
      </p:sp>
    </p:spTree>
    <p:extLst>
      <p:ext uri="{BB962C8B-B14F-4D97-AF65-F5344CB8AC3E}">
        <p14:creationId xmlns:p14="http://schemas.microsoft.com/office/powerpoint/2010/main" val="113518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150</Words>
  <Application>Microsoft Office PowerPoint</Application>
  <PresentationFormat>A4 Paper (210x297 mm)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SemiLight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Anjum Arif</dc:creator>
  <cp:lastModifiedBy>Anjum Arif</cp:lastModifiedBy>
  <cp:revision>21</cp:revision>
  <dcterms:created xsi:type="dcterms:W3CDTF">2019-02-11T18:06:47Z</dcterms:created>
  <dcterms:modified xsi:type="dcterms:W3CDTF">2019-02-12T06:16:18Z</dcterms:modified>
</cp:coreProperties>
</file>