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fe5814efe_0_3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31fe5814efe_0_33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fe5814efe_0_4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31fe5814efe_0_40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20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242895f8f9_0_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g3242895f8f9_0_7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fe5814efe_0_4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g31fe5814efe_0_47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fe5814efe_0_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g31fe5814efe_0_2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fe5814efe_0_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g31fe5814efe_0_10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fe5814efe_0_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g31fe5814efe_0_18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fe5814efe_0_2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g31fe5814efe_0_25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42895f8f9_0_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g3242895f8f9_0_18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fe96b024e_2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31fe96b024e_2_0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1975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12191975" y="0"/>
                </a:lnTo>
                <a:lnTo>
                  <a:pt x="12191975" y="68579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5318289" y="0"/>
            <a:ext cx="6873875" cy="6858000"/>
          </a:xfrm>
          <a:custGeom>
            <a:rect b="b" l="l" r="r" t="t"/>
            <a:pathLst>
              <a:path extrusionOk="0" h="6858000" w="6873875">
                <a:moveTo>
                  <a:pt x="6873686" y="6857986"/>
                </a:moveTo>
                <a:lnTo>
                  <a:pt x="0" y="6857986"/>
                </a:lnTo>
                <a:lnTo>
                  <a:pt x="6010587" y="3"/>
                </a:lnTo>
                <a:lnTo>
                  <a:pt x="6873686" y="0"/>
                </a:lnTo>
                <a:lnTo>
                  <a:pt x="6873686" y="6857986"/>
                </a:lnTo>
                <a:close/>
              </a:path>
            </a:pathLst>
          </a:custGeom>
          <a:solidFill>
            <a:srgbClr val="41312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1975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12191975" y="0"/>
                </a:lnTo>
                <a:lnTo>
                  <a:pt x="12191975" y="68579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5318289" y="9"/>
            <a:ext cx="6873686" cy="68579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1233910" y="973087"/>
            <a:ext cx="9724179" cy="2840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216022" y="910762"/>
            <a:ext cx="9759954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216022" y="910762"/>
            <a:ext cx="9759954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1975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12191975" y="0"/>
                </a:lnTo>
                <a:lnTo>
                  <a:pt x="12191975" y="68579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9749255" y="4070866"/>
            <a:ext cx="2442845" cy="2787650"/>
          </a:xfrm>
          <a:custGeom>
            <a:rect b="b" l="l" r="r" t="t"/>
            <a:pathLst>
              <a:path extrusionOk="0" h="2787650" w="2442845">
                <a:moveTo>
                  <a:pt x="2442720" y="2787119"/>
                </a:moveTo>
                <a:lnTo>
                  <a:pt x="0" y="2787119"/>
                </a:lnTo>
                <a:lnTo>
                  <a:pt x="2442720" y="0"/>
                </a:lnTo>
                <a:lnTo>
                  <a:pt x="2442720" y="2787119"/>
                </a:lnTo>
                <a:close/>
              </a:path>
            </a:pathLst>
          </a:custGeom>
          <a:solidFill>
            <a:srgbClr val="41312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0"/>
            <a:ext cx="2442845" cy="2787650"/>
          </a:xfrm>
          <a:custGeom>
            <a:rect b="b" l="l" r="r" t="t"/>
            <a:pathLst>
              <a:path extrusionOk="0" h="2787650" w="2442845">
                <a:moveTo>
                  <a:pt x="0" y="2787119"/>
                </a:moveTo>
                <a:lnTo>
                  <a:pt x="0" y="0"/>
                </a:lnTo>
                <a:lnTo>
                  <a:pt x="2442727" y="0"/>
                </a:lnTo>
                <a:lnTo>
                  <a:pt x="0" y="2787119"/>
                </a:lnTo>
                <a:close/>
              </a:path>
            </a:pathLst>
          </a:custGeom>
          <a:solidFill>
            <a:srgbClr val="41312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1216022" y="910762"/>
            <a:ext cx="9759954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/>
        </p:nvSpPr>
        <p:spPr>
          <a:xfrm>
            <a:off x="550500" y="1114000"/>
            <a:ext cx="78312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0">
            <a:spAutoFit/>
          </a:bodyPr>
          <a:lstStyle/>
          <a:p>
            <a:pPr indent="0" lvl="0" marL="12700" marR="5080" rtl="0" algn="l">
              <a:lnSpc>
                <a:spcPct val="1078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Resource Repository Building a Digital Library for the Future</a:t>
            </a:r>
            <a:endParaRPr sz="4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363894" y="4931390"/>
            <a:ext cx="47214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To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Kazi Hasnayeen Emad</a:t>
            </a:r>
            <a:endParaRPr b="0" i="0" sz="2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Green University Of  Bangladesh</a:t>
            </a:r>
            <a:endParaRPr/>
          </a:p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6"/>
          <p:cNvSpPr txBox="1"/>
          <p:nvPr/>
        </p:nvSpPr>
        <p:spPr>
          <a:xfrm>
            <a:off x="432499" y="3362110"/>
            <a:ext cx="58782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br>
              <a:rPr i="0" lang="en-US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0" lang="en-US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Marzana Akter Anika - 221002489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i="0" lang="en-US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Arif Billah  - 221002520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1233835" y="6172187"/>
            <a:ext cx="9761220" cy="0"/>
          </a:xfrm>
          <a:custGeom>
            <a:rect b="b" l="l" r="r" t="t"/>
            <a:pathLst>
              <a:path extrusionOk="0" h="120000" w="9761220">
                <a:moveTo>
                  <a:pt x="0" y="0"/>
                </a:moveTo>
                <a:lnTo>
                  <a:pt x="9760617" y="0"/>
                </a:lnTo>
              </a:path>
            </a:pathLst>
          </a:custGeom>
          <a:noFill/>
          <a:ln cap="flat" cmpd="sng" w="126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>
            <p:ph type="title"/>
          </p:nvPr>
        </p:nvSpPr>
        <p:spPr>
          <a:xfrm>
            <a:off x="1404650" y="1341400"/>
            <a:ext cx="7044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Key Features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1404643" y="2509637"/>
            <a:ext cx="10316700" cy="19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User-Friendly Interface: Easy navigation and accessibility.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Functionality: Find books/resources efficiently.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Upload: Upload book details, price, and quantity.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Authentication: Secure user login.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Panel: Manage books and student reports.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1233835" y="6172187"/>
            <a:ext cx="9761220" cy="0"/>
          </a:xfrm>
          <a:custGeom>
            <a:rect b="b" l="l" r="r" t="t"/>
            <a:pathLst>
              <a:path extrusionOk="0" h="120000" w="9761220">
                <a:moveTo>
                  <a:pt x="0" y="0"/>
                </a:moveTo>
                <a:lnTo>
                  <a:pt x="9760617" y="0"/>
                </a:lnTo>
              </a:path>
            </a:pathLst>
          </a:custGeom>
          <a:noFill/>
          <a:ln cap="flat" cmpd="sng" w="126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>
            <p:ph type="title"/>
          </p:nvPr>
        </p:nvSpPr>
        <p:spPr>
          <a:xfrm>
            <a:off x="1404650" y="1341400"/>
            <a:ext cx="7044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Conclusion </a:t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1404643" y="2509637"/>
            <a:ext cx="10316700" cy="19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Digital Library project will provide an accessible platform for users to browse and download a variety of educational resources. Built with a combination of modern web technologies such as HTML, CSS, JavaScript, and PHP, this website will offer a seamless user experience, secure access to materials, and an intuitive management system for administrators.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>
            <a:off x="-24544" y="205273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1975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12191975" y="0"/>
                </a:lnTo>
                <a:lnTo>
                  <a:pt x="12191975" y="68579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encryption is the process of transforming information into an unreadable form, ensuring that only authorized parties can access and understand it.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0" y="0"/>
            <a:ext cx="9113520" cy="6858000"/>
          </a:xfrm>
          <a:custGeom>
            <a:rect b="b" l="l" r="r" t="t"/>
            <a:pathLst>
              <a:path extrusionOk="0" h="6858000" w="9113520">
                <a:moveTo>
                  <a:pt x="4793140" y="0"/>
                </a:moveTo>
                <a:lnTo>
                  <a:pt x="1969831" y="0"/>
                </a:lnTo>
                <a:lnTo>
                  <a:pt x="4793140" y="0"/>
                </a:lnTo>
                <a:close/>
              </a:path>
              <a:path extrusionOk="0" h="6858000" w="9113520">
                <a:moveTo>
                  <a:pt x="3102518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9099556" y="0"/>
                </a:lnTo>
                <a:lnTo>
                  <a:pt x="9113081" y="0"/>
                </a:lnTo>
                <a:lnTo>
                  <a:pt x="3102518" y="68579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/>
          <p:nvPr>
            <p:ph idx="4294967295" type="title"/>
          </p:nvPr>
        </p:nvSpPr>
        <p:spPr>
          <a:xfrm>
            <a:off x="642000" y="2120620"/>
            <a:ext cx="5454000" cy="1859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Thank You !</a:t>
            </a:r>
            <a:br>
              <a:rPr lang="en-US">
                <a:solidFill>
                  <a:schemeClr val="dk1"/>
                </a:solidFill>
              </a:rPr>
            </a:b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Have a nice day !!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>
            <a:off x="1233835" y="6172187"/>
            <a:ext cx="9761220" cy="0"/>
          </a:xfrm>
          <a:custGeom>
            <a:rect b="b" l="l" r="r" t="t"/>
            <a:pathLst>
              <a:path extrusionOk="0" h="120000" w="9761220">
                <a:moveTo>
                  <a:pt x="0" y="0"/>
                </a:moveTo>
                <a:lnTo>
                  <a:pt x="9760617" y="0"/>
                </a:lnTo>
              </a:path>
            </a:pathLst>
          </a:custGeom>
          <a:noFill/>
          <a:ln cap="flat" cmpd="sng" w="126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1404651" y="1341400"/>
            <a:ext cx="2601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55" name="Google Shape;55;p7"/>
          <p:cNvSpPr txBox="1"/>
          <p:nvPr/>
        </p:nvSpPr>
        <p:spPr>
          <a:xfrm>
            <a:off x="1404643" y="2509637"/>
            <a:ext cx="10316700" cy="27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&amp; Technologies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interface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1233835" y="6172187"/>
            <a:ext cx="9761220" cy="0"/>
          </a:xfrm>
          <a:custGeom>
            <a:rect b="b" l="l" r="r" t="t"/>
            <a:pathLst>
              <a:path extrusionOk="0" h="120000" w="9761220">
                <a:moveTo>
                  <a:pt x="0" y="0"/>
                </a:moveTo>
                <a:lnTo>
                  <a:pt x="9760617" y="0"/>
                </a:lnTo>
              </a:path>
            </a:pathLst>
          </a:custGeom>
          <a:noFill/>
          <a:ln cap="flat" cmpd="sng" w="126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1404651" y="1341400"/>
            <a:ext cx="2601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3" name="Google Shape;63;p8"/>
          <p:cNvSpPr txBox="1"/>
          <p:nvPr/>
        </p:nvSpPr>
        <p:spPr>
          <a:xfrm>
            <a:off x="1404643" y="2509637"/>
            <a:ext cx="103167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6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current era of digital transformation, access to information has become more essential than ever. The Digital Library project aims to create an online platform where users can access a wide range of digital books, journals, and other educational resources.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1233835" y="6172187"/>
            <a:ext cx="9761220" cy="0"/>
          </a:xfrm>
          <a:custGeom>
            <a:rect b="b" l="l" r="r" t="t"/>
            <a:pathLst>
              <a:path extrusionOk="0" h="120000" w="9761220">
                <a:moveTo>
                  <a:pt x="0" y="0"/>
                </a:moveTo>
                <a:lnTo>
                  <a:pt x="9760617" y="0"/>
                </a:lnTo>
              </a:path>
            </a:pathLst>
          </a:custGeom>
          <a:noFill/>
          <a:ln cap="flat" cmpd="sng" w="126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1404651" y="1341400"/>
            <a:ext cx="2601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71" name="Google Shape;71;p9"/>
          <p:cNvSpPr txBox="1"/>
          <p:nvPr/>
        </p:nvSpPr>
        <p:spPr>
          <a:xfrm>
            <a:off x="1404643" y="2509637"/>
            <a:ext cx="10316700" cy="30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6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aims to:</a:t>
            </a:r>
            <a:endParaRPr b="1"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06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a digital platform for educational resources.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search functionality for efficient navigation.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user authentication and content protection.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access across devices and browsers.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administrators in content management.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06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/>
        </p:nvSpPr>
        <p:spPr>
          <a:xfrm>
            <a:off x="1233835" y="6172187"/>
            <a:ext cx="9761220" cy="0"/>
          </a:xfrm>
          <a:custGeom>
            <a:rect b="b" l="l" r="r" t="t"/>
            <a:pathLst>
              <a:path extrusionOk="0" h="120000" w="9761220">
                <a:moveTo>
                  <a:pt x="0" y="0"/>
                </a:moveTo>
                <a:lnTo>
                  <a:pt x="9760617" y="0"/>
                </a:lnTo>
              </a:path>
            </a:pathLst>
          </a:custGeom>
          <a:noFill/>
          <a:ln cap="flat" cmpd="sng" w="126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1404650" y="1341400"/>
            <a:ext cx="33663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1404643" y="2509637"/>
            <a:ext cx="103167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6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was divided into the following stages:</a:t>
            </a:r>
            <a:endParaRPr b="1"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06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b="1"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Analysis: </a:t>
            </a: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stakeholder needs.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b="1"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Phase:</a:t>
            </a: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Create wireframes and prototypes.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b="1"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Phase:</a:t>
            </a: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Code and integrate components.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b="1"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&amp; Deployment: </a:t>
            </a: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functionality and launch the site.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>
            <a:off x="1233835" y="6172187"/>
            <a:ext cx="9761220" cy="0"/>
          </a:xfrm>
          <a:custGeom>
            <a:rect b="b" l="l" r="r" t="t"/>
            <a:pathLst>
              <a:path extrusionOk="0" h="120000" w="9761220">
                <a:moveTo>
                  <a:pt x="0" y="0"/>
                </a:moveTo>
                <a:lnTo>
                  <a:pt x="9760617" y="0"/>
                </a:lnTo>
              </a:path>
            </a:pathLst>
          </a:custGeom>
          <a:noFill/>
          <a:ln cap="flat" cmpd="sng" w="126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1"/>
          <p:cNvSpPr txBox="1"/>
          <p:nvPr>
            <p:ph type="title"/>
          </p:nvPr>
        </p:nvSpPr>
        <p:spPr>
          <a:xfrm>
            <a:off x="1582625" y="1341400"/>
            <a:ext cx="71955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Tools &amp; Technologies (</a:t>
            </a:r>
            <a:r>
              <a:rPr lang="en-US"/>
              <a:t>Front</a:t>
            </a:r>
            <a:r>
              <a:rPr lang="en-US"/>
              <a:t> End) </a:t>
            </a:r>
            <a:endParaRPr/>
          </a:p>
        </p:txBody>
      </p:sp>
      <p:sp>
        <p:nvSpPr>
          <p:cNvPr id="87" name="Google Shape;87;p11"/>
          <p:cNvSpPr txBox="1"/>
          <p:nvPr/>
        </p:nvSpPr>
        <p:spPr>
          <a:xfrm>
            <a:off x="1404643" y="2509637"/>
            <a:ext cx="103167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Front-End:</a:t>
            </a:r>
            <a:endParaRPr b="1"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HTML: Structure the web content.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CSS: Style and design.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JavaScript: Add interactivity (search, filters).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/>
          <p:nvPr/>
        </p:nvSpPr>
        <p:spPr>
          <a:xfrm>
            <a:off x="1233835" y="6172187"/>
            <a:ext cx="9761220" cy="0"/>
          </a:xfrm>
          <a:custGeom>
            <a:rect b="b" l="l" r="r" t="t"/>
            <a:pathLst>
              <a:path extrusionOk="0" h="120000" w="9761220">
                <a:moveTo>
                  <a:pt x="0" y="0"/>
                </a:moveTo>
                <a:lnTo>
                  <a:pt x="9760617" y="0"/>
                </a:lnTo>
              </a:path>
            </a:pathLst>
          </a:custGeom>
          <a:noFill/>
          <a:ln cap="flat" cmpd="sng" w="126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 txBox="1"/>
          <p:nvPr>
            <p:ph type="title"/>
          </p:nvPr>
        </p:nvSpPr>
        <p:spPr>
          <a:xfrm>
            <a:off x="1404650" y="1341400"/>
            <a:ext cx="7044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Tools &amp; Technologies(Back End)</a:t>
            </a:r>
            <a:endParaRPr/>
          </a:p>
        </p:txBody>
      </p:sp>
      <p:sp>
        <p:nvSpPr>
          <p:cNvPr id="95" name="Google Shape;95;p12"/>
          <p:cNvSpPr txBox="1"/>
          <p:nvPr/>
        </p:nvSpPr>
        <p:spPr>
          <a:xfrm>
            <a:off x="1404643" y="2509637"/>
            <a:ext cx="10316700" cy="19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Back-End:</a:t>
            </a:r>
            <a:endParaRPr b="1"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PHP: Handle server-side operations.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MySQL: Manage the database.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Apache/Nginx: Web server hosting.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/>
          <p:nvPr/>
        </p:nvSpPr>
        <p:spPr>
          <a:xfrm>
            <a:off x="1233835" y="6172187"/>
            <a:ext cx="9761220" cy="0"/>
          </a:xfrm>
          <a:custGeom>
            <a:rect b="b" l="l" r="r" t="t"/>
            <a:pathLst>
              <a:path extrusionOk="0" h="120000" w="9761220">
                <a:moveTo>
                  <a:pt x="0" y="0"/>
                </a:moveTo>
                <a:lnTo>
                  <a:pt x="9760617" y="0"/>
                </a:lnTo>
              </a:path>
            </a:pathLst>
          </a:custGeom>
          <a:noFill/>
          <a:ln cap="flat" cmpd="sng" w="126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>
            <p:ph type="title"/>
          </p:nvPr>
        </p:nvSpPr>
        <p:spPr>
          <a:xfrm>
            <a:off x="1978561" y="624025"/>
            <a:ext cx="58893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Design Interface</a:t>
            </a:r>
            <a:endParaRPr/>
          </a:p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3">
            <a:alphaModFix/>
          </a:blip>
          <a:srcRect b="0" l="5114" r="0" t="21574"/>
          <a:stretch/>
        </p:blipFill>
        <p:spPr>
          <a:xfrm>
            <a:off x="1635825" y="1409463"/>
            <a:ext cx="9571900" cy="46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/>
          <p:nvPr/>
        </p:nvSpPr>
        <p:spPr>
          <a:xfrm>
            <a:off x="1233835" y="6172187"/>
            <a:ext cx="9761220" cy="0"/>
          </a:xfrm>
          <a:custGeom>
            <a:rect b="b" l="l" r="r" t="t"/>
            <a:pathLst>
              <a:path extrusionOk="0" h="120000" w="9761220">
                <a:moveTo>
                  <a:pt x="0" y="0"/>
                </a:moveTo>
                <a:lnTo>
                  <a:pt x="9760617" y="0"/>
                </a:lnTo>
              </a:path>
            </a:pathLst>
          </a:custGeom>
          <a:noFill/>
          <a:ln cap="flat" cmpd="sng" w="126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/>
          <p:nvPr>
            <p:ph type="title"/>
          </p:nvPr>
        </p:nvSpPr>
        <p:spPr>
          <a:xfrm>
            <a:off x="1978561" y="624025"/>
            <a:ext cx="58893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Design Interface</a:t>
            </a:r>
            <a:endParaRPr/>
          </a:p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50" y="1564882"/>
            <a:ext cx="7114325" cy="4143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