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3">
  <p:sldMasterIdLst>
    <p:sldMasterId id="2147483677" r:id="rId1"/>
  </p:sldMasterIdLst>
  <p:notesMasterIdLst>
    <p:notesMasterId r:id="rId4"/>
  </p:notesMasterIdLst>
  <p:sldIdLst>
    <p:sldId id="256" r:id="rId2"/>
    <p:sldId id="319" r:id="rId3"/>
  </p:sldIdLst>
  <p:sldSz cx="9144000" cy="5143500" type="screen16x9"/>
  <p:notesSz cx="6858000" cy="9144000"/>
  <p:embeddedFontLst>
    <p:embeddedFont>
      <p:font typeface="Karla" pitchFamily="2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38">
          <p15:clr>
            <a:srgbClr val="9AA0A6"/>
          </p15:clr>
        </p15:guide>
        <p15:guide id="2" pos="5322">
          <p15:clr>
            <a:srgbClr val="9AA0A6"/>
          </p15:clr>
        </p15:guide>
        <p15:guide id="3" orient="horz" pos="1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0F"/>
    <a:srgbClr val="13416B"/>
    <a:srgbClr val="D55816"/>
    <a:srgbClr val="00CC99"/>
    <a:srgbClr val="B19C7D"/>
    <a:srgbClr val="33CC33"/>
    <a:srgbClr val="FFFFFF"/>
    <a:srgbClr val="E5322E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2B279-D796-41E2-9907-7959ABD3C3F9}" v="1" dt="2024-11-01T01:57:42.418"/>
    <p1510:client id="{ED88F39D-575E-402A-839E-DE2E7DBB7C58}" v="3796" dt="2024-10-31T18:07:02.572"/>
  </p1510:revLst>
</p1510:revInfo>
</file>

<file path=ppt/tableStyles.xml><?xml version="1.0" encoding="utf-8"?>
<a:tblStyleLst xmlns:a="http://schemas.openxmlformats.org/drawingml/2006/main" def="{77EF4FE1-EE89-48FF-98DF-976B29298F09}">
  <a:tblStyle styleId="{77EF4FE1-EE89-48FF-98DF-976B29298F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>
        <p:guide pos="438"/>
        <p:guide pos="5322"/>
        <p:guide orient="horz" pos="14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microsoft.com/office/2016/11/relationships/changesInfo" Target="changesInfos/changesInfo1.xml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 Rahmat" userId="30dfa7374df1f533" providerId="Windows Live" clId="Web-{ADC2B279-D796-41E2-9907-7959ABD3C3F9}"/>
    <pc:docChg chg="modSld">
      <pc:chgData name="Agus Rahmat" userId="30dfa7374df1f533" providerId="Windows Live" clId="Web-{ADC2B279-D796-41E2-9907-7959ABD3C3F9}" dt="2024-11-01T01:57:42.418" v="23"/>
      <pc:docMkLst>
        <pc:docMk/>
      </pc:docMkLst>
      <pc:sldChg chg="delSp">
        <pc:chgData name="Agus Rahmat" userId="30dfa7374df1f533" providerId="Windows Live" clId="Web-{ADC2B279-D796-41E2-9907-7959ABD3C3F9}" dt="2024-11-01T01:57:42.418" v="23"/>
        <pc:sldMkLst>
          <pc:docMk/>
          <pc:sldMk cId="850094757" sldId="361"/>
        </pc:sldMkLst>
        <pc:spChg chg="del">
          <ac:chgData name="Agus Rahmat" userId="30dfa7374df1f533" providerId="Windows Live" clId="Web-{ADC2B279-D796-41E2-9907-7959ABD3C3F9}" dt="2024-11-01T01:57:42.418" v="23"/>
          <ac:spMkLst>
            <pc:docMk/>
            <pc:sldMk cId="850094757" sldId="361"/>
            <ac:spMk id="7" creationId="{4F2E4DD7-F093-9D11-5AF0-3EC0B21341A0}"/>
          </ac:spMkLst>
        </pc:spChg>
      </pc:sldChg>
      <pc:sldChg chg="modSp">
        <pc:chgData name="Agus Rahmat" userId="30dfa7374df1f533" providerId="Windows Live" clId="Web-{ADC2B279-D796-41E2-9907-7959ABD3C3F9}" dt="2024-11-01T01:39:53.397" v="22" actId="20577"/>
        <pc:sldMkLst>
          <pc:docMk/>
          <pc:sldMk cId="875860248" sldId="365"/>
        </pc:sldMkLst>
        <pc:graphicFrameChg chg="mod modGraphic">
          <ac:chgData name="Agus Rahmat" userId="30dfa7374df1f533" providerId="Windows Live" clId="Web-{ADC2B279-D796-41E2-9907-7959ABD3C3F9}" dt="2024-11-01T01:39:53.397" v="22" actId="20577"/>
          <ac:graphicFrameMkLst>
            <pc:docMk/>
            <pc:sldMk cId="875860248" sldId="365"/>
            <ac:graphicFrameMk id="2" creationId="{BA958EE0-E6DF-3C1F-AD56-E96B06D9949E}"/>
          </ac:graphicFrameMkLst>
        </pc:graphicFrameChg>
      </pc:sldChg>
    </pc:docChg>
  </pc:docChgLst>
  <pc:docChgLst>
    <pc:chgData name="Agus Rahmat" userId="30dfa7374df1f533" providerId="Windows Live" clId="Web-{9F445A29-EA6A-4C43-AFF1-E4910A160BF9}"/>
    <pc:docChg chg="modSld">
      <pc:chgData name="Agus Rahmat" userId="30dfa7374df1f533" providerId="Windows Live" clId="Web-{9F445A29-EA6A-4C43-AFF1-E4910A160BF9}" dt="2024-11-01T03:01:48.323" v="98" actId="20577"/>
      <pc:docMkLst>
        <pc:docMk/>
      </pc:docMkLst>
      <pc:sldChg chg="modSp">
        <pc:chgData name="Agus Rahmat" userId="30dfa7374df1f533" providerId="Windows Live" clId="Web-{9F445A29-EA6A-4C43-AFF1-E4910A160BF9}" dt="2024-11-01T03:01:48.323" v="98" actId="20577"/>
        <pc:sldMkLst>
          <pc:docMk/>
          <pc:sldMk cId="875860248" sldId="365"/>
        </pc:sldMkLst>
        <pc:graphicFrameChg chg="mod modGraphic">
          <ac:chgData name="Agus Rahmat" userId="30dfa7374df1f533" providerId="Windows Live" clId="Web-{9F445A29-EA6A-4C43-AFF1-E4910A160BF9}" dt="2024-11-01T03:01:48.323" v="98" actId="20577"/>
          <ac:graphicFrameMkLst>
            <pc:docMk/>
            <pc:sldMk cId="875860248" sldId="365"/>
            <ac:graphicFrameMk id="2" creationId="{BA958EE0-E6DF-3C1F-AD56-E96B06D9949E}"/>
          </ac:graphicFrameMkLst>
        </pc:graphicFrameChg>
      </pc:sldChg>
    </pc:docChg>
  </pc:docChgLst>
  <pc:docChgLst>
    <pc:chgData name="Agus Rahmat" userId="30dfa7374df1f533" providerId="Windows Live" clId="Web-{ED88F39D-575E-402A-839E-DE2E7DBB7C58}"/>
    <pc:docChg chg="addSld delSld modSld">
      <pc:chgData name="Agus Rahmat" userId="30dfa7374df1f533" providerId="Windows Live" clId="Web-{ED88F39D-575E-402A-839E-DE2E7DBB7C58}" dt="2024-10-31T18:06:57.665" v="3622"/>
      <pc:docMkLst>
        <pc:docMk/>
      </pc:docMkLst>
      <pc:sldChg chg="modSp del">
        <pc:chgData name="Agus Rahmat" userId="30dfa7374df1f533" providerId="Windows Live" clId="Web-{ED88F39D-575E-402A-839E-DE2E7DBB7C58}" dt="2024-10-31T17:56:22.393" v="3042"/>
        <pc:sldMkLst>
          <pc:docMk/>
          <pc:sldMk cId="1682559877" sldId="343"/>
        </pc:sldMkLst>
        <pc:spChg chg="mod">
          <ac:chgData name="Agus Rahmat" userId="30dfa7374df1f533" providerId="Windows Live" clId="Web-{ED88F39D-575E-402A-839E-DE2E7DBB7C58}" dt="2024-10-31T17:56:17.721" v="3041" actId="20577"/>
          <ac:spMkLst>
            <pc:docMk/>
            <pc:sldMk cId="1682559877" sldId="343"/>
            <ac:spMk id="7" creationId="{2D467E03-B641-BDD3-BA89-EC36C7EF054A}"/>
          </ac:spMkLst>
        </pc:spChg>
      </pc:sldChg>
      <pc:sldChg chg="addSp modSp">
        <pc:chgData name="Agus Rahmat" userId="30dfa7374df1f533" providerId="Windows Live" clId="Web-{ED88F39D-575E-402A-839E-DE2E7DBB7C58}" dt="2024-10-31T18:06:57.665" v="3622"/>
        <pc:sldMkLst>
          <pc:docMk/>
          <pc:sldMk cId="3175465569" sldId="345"/>
        </pc:sldMkLst>
        <pc:spChg chg="add mod ord">
          <ac:chgData name="Agus Rahmat" userId="30dfa7374df1f533" providerId="Windows Live" clId="Web-{ED88F39D-575E-402A-839E-DE2E7DBB7C58}" dt="2024-10-31T18:03:56.440" v="3236"/>
          <ac:spMkLst>
            <pc:docMk/>
            <pc:sldMk cId="3175465569" sldId="345"/>
            <ac:spMk id="2" creationId="{B94340A4-A9AC-90B1-64B4-EE69C66F6250}"/>
          </ac:spMkLst>
        </pc:spChg>
        <pc:spChg chg="add mod ord">
          <ac:chgData name="Agus Rahmat" userId="30dfa7374df1f533" providerId="Windows Live" clId="Web-{ED88F39D-575E-402A-839E-DE2E7DBB7C58}" dt="2024-10-31T18:04:23.284" v="3240"/>
          <ac:spMkLst>
            <pc:docMk/>
            <pc:sldMk cId="3175465569" sldId="345"/>
            <ac:spMk id="4" creationId="{9A0D2C73-9F3A-2F70-F5A0-ADFA35B2FAAC}"/>
          </ac:spMkLst>
        </pc:spChg>
        <pc:spChg chg="mod">
          <ac:chgData name="Agus Rahmat" userId="30dfa7374df1f533" providerId="Windows Live" clId="Web-{ED88F39D-575E-402A-839E-DE2E7DBB7C58}" dt="2024-10-31T18:04:37.379" v="3242" actId="1076"/>
          <ac:spMkLst>
            <pc:docMk/>
            <pc:sldMk cId="3175465569" sldId="345"/>
            <ac:spMk id="7" creationId="{9B764672-1932-E8A1-CF1E-8239E0657ED5}"/>
          </ac:spMkLst>
        </pc:spChg>
        <pc:graphicFrameChg chg="mod modGraphic">
          <ac:chgData name="Agus Rahmat" userId="30dfa7374df1f533" providerId="Windows Live" clId="Web-{ED88F39D-575E-402A-839E-DE2E7DBB7C58}" dt="2024-10-31T18:06:57.665" v="3622"/>
          <ac:graphicFrameMkLst>
            <pc:docMk/>
            <pc:sldMk cId="3175465569" sldId="345"/>
            <ac:graphicFrameMk id="3" creationId="{1000391A-5772-15CA-0CAB-E1297F8BEA47}"/>
          </ac:graphicFrameMkLst>
        </pc:graphicFrameChg>
      </pc:sldChg>
      <pc:sldChg chg="addSp delSp modSp add replId">
        <pc:chgData name="Agus Rahmat" userId="30dfa7374df1f533" providerId="Windows Live" clId="Web-{ED88F39D-575E-402A-839E-DE2E7DBB7C58}" dt="2024-10-31T16:08:22.156" v="728" actId="1076"/>
        <pc:sldMkLst>
          <pc:docMk/>
          <pc:sldMk cId="157833315" sldId="346"/>
        </pc:sldMkLst>
        <pc:spChg chg="mod">
          <ac:chgData name="Agus Rahmat" userId="30dfa7374df1f533" providerId="Windows Live" clId="Web-{ED88F39D-575E-402A-839E-DE2E7DBB7C58}" dt="2024-10-31T15:54:42.550" v="2" actId="20577"/>
          <ac:spMkLst>
            <pc:docMk/>
            <pc:sldMk cId="157833315" sldId="346"/>
            <ac:spMk id="2" creationId="{CA2B0268-0A66-D42C-FD5A-6F5BA40D9DD0}"/>
          </ac:spMkLst>
        </pc:spChg>
        <pc:spChg chg="mod">
          <ac:chgData name="Agus Rahmat" userId="30dfa7374df1f533" providerId="Windows Live" clId="Web-{ED88F39D-575E-402A-839E-DE2E7DBB7C58}" dt="2024-10-31T15:55:00.082" v="22" actId="20577"/>
          <ac:spMkLst>
            <pc:docMk/>
            <pc:sldMk cId="157833315" sldId="346"/>
            <ac:spMk id="3" creationId="{3B5E9D7F-D2C8-AD16-CC79-2503316E750C}"/>
          </ac:spMkLst>
        </pc:spChg>
        <pc:spChg chg="add del mod">
          <ac:chgData name="Agus Rahmat" userId="30dfa7374df1f533" providerId="Windows Live" clId="Web-{ED88F39D-575E-402A-839E-DE2E7DBB7C58}" dt="2024-10-31T16:08:03.140" v="724"/>
          <ac:spMkLst>
            <pc:docMk/>
            <pc:sldMk cId="157833315" sldId="346"/>
            <ac:spMk id="6" creationId="{4CB4ABD2-29CE-B521-D7F8-056B50418E13}"/>
          </ac:spMkLst>
        </pc:spChg>
        <pc:graphicFrameChg chg="add del mod modGraphic">
          <ac:chgData name="Agus Rahmat" userId="30dfa7374df1f533" providerId="Windows Live" clId="Web-{ED88F39D-575E-402A-839E-DE2E7DBB7C58}" dt="2024-10-31T16:05:30.854" v="721"/>
          <ac:graphicFrameMkLst>
            <pc:docMk/>
            <pc:sldMk cId="157833315" sldId="346"/>
            <ac:graphicFrameMk id="4" creationId="{F3E51164-091E-58CC-FF33-A91C9C8955FF}"/>
          </ac:graphicFrameMkLst>
        </pc:graphicFrameChg>
        <pc:graphicFrameChg chg="add del mod modGraphic">
          <ac:chgData name="Agus Rahmat" userId="30dfa7374df1f533" providerId="Windows Live" clId="Web-{ED88F39D-575E-402A-839E-DE2E7DBB7C58}" dt="2024-10-31T15:58:16.245" v="159"/>
          <ac:graphicFrameMkLst>
            <pc:docMk/>
            <pc:sldMk cId="157833315" sldId="346"/>
            <ac:graphicFrameMk id="8" creationId="{18DA4848-2A85-6956-1838-71EF853759F6}"/>
          </ac:graphicFrameMkLst>
        </pc:graphicFrameChg>
        <pc:graphicFrameChg chg="add del mod">
          <ac:chgData name="Agus Rahmat" userId="30dfa7374df1f533" providerId="Windows Live" clId="Web-{ED88F39D-575E-402A-839E-DE2E7DBB7C58}" dt="2024-10-31T15:58:28.417" v="161"/>
          <ac:graphicFrameMkLst>
            <pc:docMk/>
            <pc:sldMk cId="157833315" sldId="346"/>
            <ac:graphicFrameMk id="10" creationId="{B47A85AC-54EA-2F0E-0944-AA8E83699D54}"/>
          </ac:graphicFrameMkLst>
        </pc:graphicFrameChg>
        <pc:picChg chg="add mod">
          <ac:chgData name="Agus Rahmat" userId="30dfa7374df1f533" providerId="Windows Live" clId="Web-{ED88F39D-575E-402A-839E-DE2E7DBB7C58}" dt="2024-10-31T16:08:22.156" v="728" actId="1076"/>
          <ac:picMkLst>
            <pc:docMk/>
            <pc:sldMk cId="157833315" sldId="346"/>
            <ac:picMk id="11" creationId="{C1081D99-CD7D-BC42-D70E-9F2F0CA5BC20}"/>
          </ac:picMkLst>
        </pc:picChg>
      </pc:sldChg>
      <pc:sldChg chg="add replId">
        <pc:chgData name="Agus Rahmat" userId="30dfa7374df1f533" providerId="Windows Live" clId="Web-{ED88F39D-575E-402A-839E-DE2E7DBB7C58}" dt="2024-10-31T16:00:21.593" v="318"/>
        <pc:sldMkLst>
          <pc:docMk/>
          <pc:sldMk cId="906545940" sldId="347"/>
        </pc:sldMkLst>
      </pc:sldChg>
      <pc:sldChg chg="add replId">
        <pc:chgData name="Agus Rahmat" userId="30dfa7374df1f533" providerId="Windows Live" clId="Web-{ED88F39D-575E-402A-839E-DE2E7DBB7C58}" dt="2024-10-31T16:02:17.972" v="528"/>
        <pc:sldMkLst>
          <pc:docMk/>
          <pc:sldMk cId="4141919266" sldId="348"/>
        </pc:sldMkLst>
      </pc:sldChg>
      <pc:sldChg chg="add replId">
        <pc:chgData name="Agus Rahmat" userId="30dfa7374df1f533" providerId="Windows Live" clId="Web-{ED88F39D-575E-402A-839E-DE2E7DBB7C58}" dt="2024-10-31T16:05:21.353" v="717"/>
        <pc:sldMkLst>
          <pc:docMk/>
          <pc:sldMk cId="2234830236" sldId="349"/>
        </pc:sldMkLst>
      </pc:sldChg>
      <pc:sldChg chg="addSp delSp modSp add replId">
        <pc:chgData name="Agus Rahmat" userId="30dfa7374df1f533" providerId="Windows Live" clId="Web-{ED88F39D-575E-402A-839E-DE2E7DBB7C58}" dt="2024-10-31T16:09:18.158" v="739" actId="1076"/>
        <pc:sldMkLst>
          <pc:docMk/>
          <pc:sldMk cId="2146975924" sldId="350"/>
        </pc:sldMkLst>
        <pc:picChg chg="add mod">
          <ac:chgData name="Agus Rahmat" userId="30dfa7374df1f533" providerId="Windows Live" clId="Web-{ED88F39D-575E-402A-839E-DE2E7DBB7C58}" dt="2024-10-31T16:09:18.158" v="739" actId="1076"/>
          <ac:picMkLst>
            <pc:docMk/>
            <pc:sldMk cId="2146975924" sldId="350"/>
            <ac:picMk id="4" creationId="{9574369A-3162-E2BC-B8D5-2E232BFC73E7}"/>
          </ac:picMkLst>
        </pc:picChg>
        <pc:picChg chg="del">
          <ac:chgData name="Agus Rahmat" userId="30dfa7374df1f533" providerId="Windows Live" clId="Web-{ED88F39D-575E-402A-839E-DE2E7DBB7C58}" dt="2024-10-31T16:08:30.813" v="730"/>
          <ac:picMkLst>
            <pc:docMk/>
            <pc:sldMk cId="2146975924" sldId="350"/>
            <ac:picMk id="11" creationId="{C1081D99-CD7D-BC42-D70E-9F2F0CA5BC20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09:45.331" v="744" actId="14100"/>
        <pc:sldMkLst>
          <pc:docMk/>
          <pc:sldMk cId="1269015417" sldId="351"/>
        </pc:sldMkLst>
        <pc:picChg chg="del">
          <ac:chgData name="Agus Rahmat" userId="30dfa7374df1f533" providerId="Windows Live" clId="Web-{ED88F39D-575E-402A-839E-DE2E7DBB7C58}" dt="2024-10-31T16:09:10.345" v="737"/>
          <ac:picMkLst>
            <pc:docMk/>
            <pc:sldMk cId="1269015417" sldId="351"/>
            <ac:picMk id="4" creationId="{9574369A-3162-E2BC-B8D5-2E232BFC73E7}"/>
          </ac:picMkLst>
        </pc:picChg>
        <pc:picChg chg="add mod">
          <ac:chgData name="Agus Rahmat" userId="30dfa7374df1f533" providerId="Windows Live" clId="Web-{ED88F39D-575E-402A-839E-DE2E7DBB7C58}" dt="2024-10-31T16:09:45.331" v="744" actId="14100"/>
          <ac:picMkLst>
            <pc:docMk/>
            <pc:sldMk cId="1269015417" sldId="351"/>
            <ac:picMk id="5" creationId="{AD4F4CC3-C14D-0562-CB37-7FCDAC9D289D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10:21.160" v="752" actId="14100"/>
        <pc:sldMkLst>
          <pc:docMk/>
          <pc:sldMk cId="561660383" sldId="352"/>
        </pc:sldMkLst>
        <pc:picChg chg="add mod">
          <ac:chgData name="Agus Rahmat" userId="30dfa7374df1f533" providerId="Windows Live" clId="Web-{ED88F39D-575E-402A-839E-DE2E7DBB7C58}" dt="2024-10-31T16:10:21.160" v="752" actId="14100"/>
          <ac:picMkLst>
            <pc:docMk/>
            <pc:sldMk cId="561660383" sldId="352"/>
            <ac:picMk id="4" creationId="{95417744-8311-3038-97D7-6F86F64CFCF8}"/>
          </ac:picMkLst>
        </pc:picChg>
        <pc:picChg chg="del">
          <ac:chgData name="Agus Rahmat" userId="30dfa7374df1f533" providerId="Windows Live" clId="Web-{ED88F39D-575E-402A-839E-DE2E7DBB7C58}" dt="2024-10-31T16:09:52.831" v="746"/>
          <ac:picMkLst>
            <pc:docMk/>
            <pc:sldMk cId="561660383" sldId="352"/>
            <ac:picMk id="5" creationId="{AD4F4CC3-C14D-0562-CB37-7FCDAC9D289D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11:02.208" v="757" actId="14100"/>
        <pc:sldMkLst>
          <pc:docMk/>
          <pc:sldMk cId="726518242" sldId="353"/>
        </pc:sldMkLst>
        <pc:picChg chg="del">
          <ac:chgData name="Agus Rahmat" userId="30dfa7374df1f533" providerId="Windows Live" clId="Web-{ED88F39D-575E-402A-839E-DE2E7DBB7C58}" dt="2024-10-31T16:10:47.067" v="754"/>
          <ac:picMkLst>
            <pc:docMk/>
            <pc:sldMk cId="726518242" sldId="353"/>
            <ac:picMk id="4" creationId="{95417744-8311-3038-97D7-6F86F64CFCF8}"/>
          </ac:picMkLst>
        </pc:picChg>
        <pc:picChg chg="add mod">
          <ac:chgData name="Agus Rahmat" userId="30dfa7374df1f533" providerId="Windows Live" clId="Web-{ED88F39D-575E-402A-839E-DE2E7DBB7C58}" dt="2024-10-31T16:11:02.208" v="757" actId="14100"/>
          <ac:picMkLst>
            <pc:docMk/>
            <pc:sldMk cId="726518242" sldId="353"/>
            <ac:picMk id="5" creationId="{B45AE793-9D5A-466B-C24C-53C8F5F5CC34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11:25.100" v="762" actId="14100"/>
        <pc:sldMkLst>
          <pc:docMk/>
          <pc:sldMk cId="3063726507" sldId="354"/>
        </pc:sldMkLst>
        <pc:picChg chg="add mod">
          <ac:chgData name="Agus Rahmat" userId="30dfa7374df1f533" providerId="Windows Live" clId="Web-{ED88F39D-575E-402A-839E-DE2E7DBB7C58}" dt="2024-10-31T16:11:25.100" v="762" actId="14100"/>
          <ac:picMkLst>
            <pc:docMk/>
            <pc:sldMk cId="3063726507" sldId="354"/>
            <ac:picMk id="4" creationId="{6A1322BE-A2F3-7D62-6C38-5732B05145AE}"/>
          </ac:picMkLst>
        </pc:picChg>
        <pc:picChg chg="del">
          <ac:chgData name="Agus Rahmat" userId="30dfa7374df1f533" providerId="Windows Live" clId="Web-{ED88F39D-575E-402A-839E-DE2E7DBB7C58}" dt="2024-10-31T16:11:10.099" v="759"/>
          <ac:picMkLst>
            <pc:docMk/>
            <pc:sldMk cId="3063726507" sldId="354"/>
            <ac:picMk id="5" creationId="{B45AE793-9D5A-466B-C24C-53C8F5F5CC34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12:23.164" v="767" actId="14100"/>
        <pc:sldMkLst>
          <pc:docMk/>
          <pc:sldMk cId="917148662" sldId="355"/>
        </pc:sldMkLst>
        <pc:picChg chg="del">
          <ac:chgData name="Agus Rahmat" userId="30dfa7374df1f533" providerId="Windows Live" clId="Web-{ED88F39D-575E-402A-839E-DE2E7DBB7C58}" dt="2024-10-31T16:11:33.959" v="764"/>
          <ac:picMkLst>
            <pc:docMk/>
            <pc:sldMk cId="917148662" sldId="355"/>
            <ac:picMk id="4" creationId="{6A1322BE-A2F3-7D62-6C38-5732B05145AE}"/>
          </ac:picMkLst>
        </pc:picChg>
        <pc:picChg chg="add mod">
          <ac:chgData name="Agus Rahmat" userId="30dfa7374df1f533" providerId="Windows Live" clId="Web-{ED88F39D-575E-402A-839E-DE2E7DBB7C58}" dt="2024-10-31T16:12:23.164" v="767" actId="14100"/>
          <ac:picMkLst>
            <pc:docMk/>
            <pc:sldMk cId="917148662" sldId="355"/>
            <ac:picMk id="5" creationId="{4739DFD2-CE82-015F-A038-0A9965A8139B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13:23.135" v="772" actId="14100"/>
        <pc:sldMkLst>
          <pc:docMk/>
          <pc:sldMk cId="3943910082" sldId="356"/>
        </pc:sldMkLst>
        <pc:picChg chg="add mod">
          <ac:chgData name="Agus Rahmat" userId="30dfa7374df1f533" providerId="Windows Live" clId="Web-{ED88F39D-575E-402A-839E-DE2E7DBB7C58}" dt="2024-10-31T16:13:23.135" v="772" actId="14100"/>
          <ac:picMkLst>
            <pc:docMk/>
            <pc:sldMk cId="3943910082" sldId="356"/>
            <ac:picMk id="4" creationId="{983E5E95-E8F3-1FCB-72AA-637DED6C0E41}"/>
          </ac:picMkLst>
        </pc:picChg>
        <pc:picChg chg="del">
          <ac:chgData name="Agus Rahmat" userId="30dfa7374df1f533" providerId="Windows Live" clId="Web-{ED88F39D-575E-402A-839E-DE2E7DBB7C58}" dt="2024-10-31T16:13:16.166" v="769"/>
          <ac:picMkLst>
            <pc:docMk/>
            <pc:sldMk cId="3943910082" sldId="356"/>
            <ac:picMk id="5" creationId="{4739DFD2-CE82-015F-A038-0A9965A8139B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6:14:15.809" v="783" actId="14100"/>
        <pc:sldMkLst>
          <pc:docMk/>
          <pc:sldMk cId="3197504048" sldId="357"/>
        </pc:sldMkLst>
        <pc:picChg chg="del">
          <ac:chgData name="Agus Rahmat" userId="30dfa7374df1f533" providerId="Windows Live" clId="Web-{ED88F39D-575E-402A-839E-DE2E7DBB7C58}" dt="2024-10-31T16:13:35.714" v="774"/>
          <ac:picMkLst>
            <pc:docMk/>
            <pc:sldMk cId="3197504048" sldId="357"/>
            <ac:picMk id="4" creationId="{983E5E95-E8F3-1FCB-72AA-637DED6C0E41}"/>
          </ac:picMkLst>
        </pc:picChg>
        <pc:picChg chg="add del mod">
          <ac:chgData name="Agus Rahmat" userId="30dfa7374df1f533" providerId="Windows Live" clId="Web-{ED88F39D-575E-402A-839E-DE2E7DBB7C58}" dt="2024-10-31T16:13:58.371" v="780"/>
          <ac:picMkLst>
            <pc:docMk/>
            <pc:sldMk cId="3197504048" sldId="357"/>
            <ac:picMk id="5" creationId="{19D21D53-1FD4-537F-5F40-39B3C4E48B5C}"/>
          </ac:picMkLst>
        </pc:picChg>
        <pc:picChg chg="add mod">
          <ac:chgData name="Agus Rahmat" userId="30dfa7374df1f533" providerId="Windows Live" clId="Web-{ED88F39D-575E-402A-839E-DE2E7DBB7C58}" dt="2024-10-31T16:14:15.809" v="783" actId="14100"/>
          <ac:picMkLst>
            <pc:docMk/>
            <pc:sldMk cId="3197504048" sldId="357"/>
            <ac:picMk id="6" creationId="{062CEF81-A03F-416E-247C-1A0396C91D36}"/>
          </ac:picMkLst>
        </pc:picChg>
      </pc:sldChg>
      <pc:sldChg chg="addSp delSp modSp add del replId">
        <pc:chgData name="Agus Rahmat" userId="30dfa7374df1f533" providerId="Windows Live" clId="Web-{ED88F39D-575E-402A-839E-DE2E7DBB7C58}" dt="2024-10-31T16:28:03.477" v="810"/>
        <pc:sldMkLst>
          <pc:docMk/>
          <pc:sldMk cId="1723686444" sldId="358"/>
        </pc:sldMkLst>
        <pc:spChg chg="del">
          <ac:chgData name="Agus Rahmat" userId="30dfa7374df1f533" providerId="Windows Live" clId="Web-{ED88F39D-575E-402A-839E-DE2E7DBB7C58}" dt="2024-10-31T16:15:35.624" v="785"/>
          <ac:spMkLst>
            <pc:docMk/>
            <pc:sldMk cId="1723686444" sldId="358"/>
            <ac:spMk id="2" creationId="{CA2B0268-0A66-D42C-FD5A-6F5BA40D9DD0}"/>
          </ac:spMkLst>
        </pc:spChg>
        <pc:spChg chg="mod">
          <ac:chgData name="Agus Rahmat" userId="30dfa7374df1f533" providerId="Windows Live" clId="Web-{ED88F39D-575E-402A-839E-DE2E7DBB7C58}" dt="2024-10-31T16:17:55.769" v="796" actId="20577"/>
          <ac:spMkLst>
            <pc:docMk/>
            <pc:sldMk cId="1723686444" sldId="358"/>
            <ac:spMk id="3" creationId="{3B5E9D7F-D2C8-AD16-CC79-2503316E750C}"/>
          </ac:spMkLst>
        </pc:spChg>
        <pc:spChg chg="add del mod">
          <ac:chgData name="Agus Rahmat" userId="30dfa7374df1f533" providerId="Windows Live" clId="Web-{ED88F39D-575E-402A-839E-DE2E7DBB7C58}" dt="2024-10-31T16:26:40.349" v="797"/>
          <ac:spMkLst>
            <pc:docMk/>
            <pc:sldMk cId="1723686444" sldId="358"/>
            <ac:spMk id="5" creationId="{D3633E05-783C-5B49-9D39-A6BABAA0BCE0}"/>
          </ac:spMkLst>
        </pc:spChg>
        <pc:picChg chg="add mod">
          <ac:chgData name="Agus Rahmat" userId="30dfa7374df1f533" providerId="Windows Live" clId="Web-{ED88F39D-575E-402A-839E-DE2E7DBB7C58}" dt="2024-10-31T16:27:09.350" v="801" actId="14100"/>
          <ac:picMkLst>
            <pc:docMk/>
            <pc:sldMk cId="1723686444" sldId="358"/>
            <ac:picMk id="6" creationId="{2C46926E-D319-8248-AB82-64EB68F8D78B}"/>
          </ac:picMkLst>
        </pc:picChg>
      </pc:sldChg>
      <pc:sldChg chg="addSp delSp modSp add del replId">
        <pc:chgData name="Agus Rahmat" userId="30dfa7374df1f533" providerId="Windows Live" clId="Web-{ED88F39D-575E-402A-839E-DE2E7DBB7C58}" dt="2024-10-31T16:34:55.350" v="821"/>
        <pc:sldMkLst>
          <pc:docMk/>
          <pc:sldMk cId="3090011765" sldId="359"/>
        </pc:sldMkLst>
        <pc:picChg chg="add del mod">
          <ac:chgData name="Agus Rahmat" userId="30dfa7374df1f533" providerId="Windows Live" clId="Web-{ED88F39D-575E-402A-839E-DE2E7DBB7C58}" dt="2024-10-31T16:28:02.321" v="809"/>
          <ac:picMkLst>
            <pc:docMk/>
            <pc:sldMk cId="3090011765" sldId="359"/>
            <ac:picMk id="2" creationId="{762813DD-6936-3C25-D08E-99A465428301}"/>
          </ac:picMkLst>
        </pc:picChg>
        <pc:picChg chg="add mod">
          <ac:chgData name="Agus Rahmat" userId="30dfa7374df1f533" providerId="Windows Live" clId="Web-{ED88F39D-575E-402A-839E-DE2E7DBB7C58}" dt="2024-10-31T16:34:09.333" v="814" actId="14100"/>
          <ac:picMkLst>
            <pc:docMk/>
            <pc:sldMk cId="3090011765" sldId="359"/>
            <ac:picMk id="4" creationId="{A99C4A48-A153-1493-D904-B47AF879C92E}"/>
          </ac:picMkLst>
        </pc:picChg>
        <pc:picChg chg="del">
          <ac:chgData name="Agus Rahmat" userId="30dfa7374df1f533" providerId="Windows Live" clId="Web-{ED88F39D-575E-402A-839E-DE2E7DBB7C58}" dt="2024-10-31T16:27:15.851" v="803"/>
          <ac:picMkLst>
            <pc:docMk/>
            <pc:sldMk cId="3090011765" sldId="359"/>
            <ac:picMk id="6" creationId="{2C46926E-D319-8248-AB82-64EB68F8D78B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7:16:03.122" v="2369" actId="20577"/>
        <pc:sldMkLst>
          <pc:docMk/>
          <pc:sldMk cId="2071655135" sldId="360"/>
        </pc:sldMkLst>
        <pc:spChg chg="mod">
          <ac:chgData name="Agus Rahmat" userId="30dfa7374df1f533" providerId="Windows Live" clId="Web-{ED88F39D-575E-402A-839E-DE2E7DBB7C58}" dt="2024-10-31T17:16:03.122" v="2369" actId="20577"/>
          <ac:spMkLst>
            <pc:docMk/>
            <pc:sldMk cId="2071655135" sldId="360"/>
            <ac:spMk id="3" creationId="{3B5E9D7F-D2C8-AD16-CC79-2503316E750C}"/>
          </ac:spMkLst>
        </pc:spChg>
        <pc:spChg chg="add mod ord">
          <ac:chgData name="Agus Rahmat" userId="30dfa7374df1f533" providerId="Windows Live" clId="Web-{ED88F39D-575E-402A-839E-DE2E7DBB7C58}" dt="2024-10-31T17:10:05.032" v="2109"/>
          <ac:spMkLst>
            <pc:docMk/>
            <pc:sldMk cId="2071655135" sldId="360"/>
            <ac:spMk id="7" creationId="{279AE90B-E4A4-FDF0-CA67-B753D2954368}"/>
          </ac:spMkLst>
        </pc:spChg>
        <pc:graphicFrameChg chg="add mod modGraphic">
          <ac:chgData name="Agus Rahmat" userId="30dfa7374df1f533" providerId="Windows Live" clId="Web-{ED88F39D-575E-402A-839E-DE2E7DBB7C58}" dt="2024-10-31T17:13:53.993" v="2304"/>
          <ac:graphicFrameMkLst>
            <pc:docMk/>
            <pc:sldMk cId="2071655135" sldId="360"/>
            <ac:graphicFrameMk id="6" creationId="{F90BF04F-1546-F490-ED58-B5010A909417}"/>
          </ac:graphicFrameMkLst>
        </pc:graphicFrameChg>
        <pc:picChg chg="add del mod">
          <ac:chgData name="Agus Rahmat" userId="30dfa7374df1f533" providerId="Windows Live" clId="Web-{ED88F39D-575E-402A-839E-DE2E7DBB7C58}" dt="2024-10-31T16:57:56.586" v="1264"/>
          <ac:picMkLst>
            <pc:docMk/>
            <pc:sldMk cId="2071655135" sldId="360"/>
            <ac:picMk id="2" creationId="{D324CBED-5C6D-967F-711F-19A3656550DF}"/>
          </ac:picMkLst>
        </pc:picChg>
        <pc:picChg chg="del">
          <ac:chgData name="Agus Rahmat" userId="30dfa7374df1f533" providerId="Windows Live" clId="Web-{ED88F39D-575E-402A-839E-DE2E7DBB7C58}" dt="2024-10-31T16:34:27.146" v="816"/>
          <ac:picMkLst>
            <pc:docMk/>
            <pc:sldMk cId="2071655135" sldId="360"/>
            <ac:picMk id="4" creationId="{A99C4A48-A153-1493-D904-B47AF879C92E}"/>
          </ac:picMkLst>
        </pc:picChg>
      </pc:sldChg>
      <pc:sldChg chg="addSp delSp modSp add replId">
        <pc:chgData name="Agus Rahmat" userId="30dfa7374df1f533" providerId="Windows Live" clId="Web-{ED88F39D-575E-402A-839E-DE2E7DBB7C58}" dt="2024-10-31T17:32:01.561" v="2389" actId="20577"/>
        <pc:sldMkLst>
          <pc:docMk/>
          <pc:sldMk cId="850094757" sldId="361"/>
        </pc:sldMkLst>
        <pc:spChg chg="mod">
          <ac:chgData name="Agus Rahmat" userId="30dfa7374df1f533" providerId="Windows Live" clId="Web-{ED88F39D-575E-402A-839E-DE2E7DBB7C58}" dt="2024-10-31T16:37:43.434" v="919" actId="20577"/>
          <ac:spMkLst>
            <pc:docMk/>
            <pc:sldMk cId="850094757" sldId="361"/>
            <ac:spMk id="3" creationId="{3B5E9D7F-D2C8-AD16-CC79-2503316E750C}"/>
          </ac:spMkLst>
        </pc:spChg>
        <pc:spChg chg="add mod">
          <ac:chgData name="Agus Rahmat" userId="30dfa7374df1f533" providerId="Windows Live" clId="Web-{ED88F39D-575E-402A-839E-DE2E7DBB7C58}" dt="2024-10-31T17:32:01.561" v="2389" actId="20577"/>
          <ac:spMkLst>
            <pc:docMk/>
            <pc:sldMk cId="850094757" sldId="361"/>
            <ac:spMk id="5" creationId="{63A37ADB-4B63-4E6A-BA00-81C77430635D}"/>
          </ac:spMkLst>
        </pc:spChg>
        <pc:spChg chg="add mod">
          <ac:chgData name="Agus Rahmat" userId="30dfa7374df1f533" providerId="Windows Live" clId="Web-{ED88F39D-575E-402A-839E-DE2E7DBB7C58}" dt="2024-10-31T17:15:25.887" v="2364" actId="20577"/>
          <ac:spMkLst>
            <pc:docMk/>
            <pc:sldMk cId="850094757" sldId="361"/>
            <ac:spMk id="7" creationId="{4F2E4DD7-F093-9D11-5AF0-3EC0B21341A0}"/>
          </ac:spMkLst>
        </pc:spChg>
        <pc:picChg chg="del">
          <ac:chgData name="Agus Rahmat" userId="30dfa7374df1f533" providerId="Windows Live" clId="Web-{ED88F39D-575E-402A-839E-DE2E7DBB7C58}" dt="2024-10-31T16:35:04.257" v="823"/>
          <ac:picMkLst>
            <pc:docMk/>
            <pc:sldMk cId="850094757" sldId="361"/>
            <ac:picMk id="2" creationId="{D324CBED-5C6D-967F-711F-19A3656550DF}"/>
          </ac:picMkLst>
        </pc:picChg>
      </pc:sldChg>
      <pc:sldChg chg="modSp add replId">
        <pc:chgData name="Agus Rahmat" userId="30dfa7374df1f533" providerId="Windows Live" clId="Web-{ED88F39D-575E-402A-839E-DE2E7DBB7C58}" dt="2024-10-31T17:32:43.110" v="2404" actId="20577"/>
        <pc:sldMkLst>
          <pc:docMk/>
          <pc:sldMk cId="556436240" sldId="362"/>
        </pc:sldMkLst>
        <pc:spChg chg="mod">
          <ac:chgData name="Agus Rahmat" userId="30dfa7374df1f533" providerId="Windows Live" clId="Web-{ED88F39D-575E-402A-839E-DE2E7DBB7C58}" dt="2024-10-31T17:32:43.110" v="2404" actId="20577"/>
          <ac:spMkLst>
            <pc:docMk/>
            <pc:sldMk cId="556436240" sldId="362"/>
            <ac:spMk id="3" creationId="{3B5E9D7F-D2C8-AD16-CC79-2503316E750C}"/>
          </ac:spMkLst>
        </pc:spChg>
        <pc:picChg chg="mod">
          <ac:chgData name="Agus Rahmat" userId="30dfa7374df1f533" providerId="Windows Live" clId="Web-{ED88F39D-575E-402A-839E-DE2E7DBB7C58}" dt="2024-10-31T17:32:31.859" v="2391" actId="1076"/>
          <ac:picMkLst>
            <pc:docMk/>
            <pc:sldMk cId="556436240" sldId="362"/>
            <ac:picMk id="2" creationId="{D324CBED-5C6D-967F-711F-19A3656550DF}"/>
          </ac:picMkLst>
        </pc:picChg>
      </pc:sldChg>
    </pc:docChg>
  </pc:docChgLst>
  <pc:docChgLst>
    <pc:chgData name="ari nugraha" userId="59bcc89281fca197" providerId="LiveId" clId="{6D95DFAC-6E86-4EA9-A38D-981752967BEE}"/>
    <pc:docChg chg="undo custSel addSld delSld modSld delMainMaster">
      <pc:chgData name="ari nugraha" userId="59bcc89281fca197" providerId="LiveId" clId="{6D95DFAC-6E86-4EA9-A38D-981752967BEE}" dt="2024-11-01T01:35:57.546" v="2786" actId="207"/>
      <pc:docMkLst>
        <pc:docMk/>
      </pc:docMkLst>
      <pc:sldChg chg="addSp modSp mod">
        <pc:chgData name="ari nugraha" userId="59bcc89281fca197" providerId="LiveId" clId="{6D95DFAC-6E86-4EA9-A38D-981752967BEE}" dt="2024-11-01T01:35:57.546" v="2786" actId="207"/>
        <pc:sldMkLst>
          <pc:docMk/>
          <pc:sldMk cId="0" sldId="256"/>
        </pc:sldMkLst>
        <pc:spChg chg="mod">
          <ac:chgData name="ari nugraha" userId="59bcc89281fca197" providerId="LiveId" clId="{6D95DFAC-6E86-4EA9-A38D-981752967BEE}" dt="2024-11-01T01:35:51.431" v="2785" actId="207"/>
          <ac:spMkLst>
            <pc:docMk/>
            <pc:sldMk cId="0" sldId="256"/>
            <ac:spMk id="2" creationId="{3B2FDC4F-0113-3BB3-4A1E-0BE4B4E3587E}"/>
          </ac:spMkLst>
        </pc:spChg>
        <pc:spChg chg="mod">
          <ac:chgData name="ari nugraha" userId="59bcc89281fca197" providerId="LiveId" clId="{6D95DFAC-6E86-4EA9-A38D-981752967BEE}" dt="2024-11-01T01:35:57.546" v="2786" actId="207"/>
          <ac:spMkLst>
            <pc:docMk/>
            <pc:sldMk cId="0" sldId="256"/>
            <ac:spMk id="3" creationId="{1EE85CB5-0F1D-1997-EAC3-688613DC5CDD}"/>
          </ac:spMkLst>
        </pc:spChg>
        <pc:spChg chg="mod">
          <ac:chgData name="ari nugraha" userId="59bcc89281fca197" providerId="LiveId" clId="{6D95DFAC-6E86-4EA9-A38D-981752967BEE}" dt="2024-11-01T01:35:33.594" v="2768" actId="1035"/>
          <ac:spMkLst>
            <pc:docMk/>
            <pc:sldMk cId="0" sldId="256"/>
            <ac:spMk id="4" creationId="{79A87F94-23B5-53AD-2AD6-1C17CAE182DF}"/>
          </ac:spMkLst>
        </pc:spChg>
        <pc:spChg chg="add mod">
          <ac:chgData name="ari nugraha" userId="59bcc89281fca197" providerId="LiveId" clId="{6D95DFAC-6E86-4EA9-A38D-981752967BEE}" dt="2024-11-01T01:34:36.350" v="2765" actId="207"/>
          <ac:spMkLst>
            <pc:docMk/>
            <pc:sldMk cId="0" sldId="256"/>
            <ac:spMk id="6" creationId="{BC6768C9-DC41-EC1C-53BB-2CF6EF02A067}"/>
          </ac:spMkLst>
        </pc:spChg>
        <pc:spChg chg="add mod">
          <ac:chgData name="ari nugraha" userId="59bcc89281fca197" providerId="LiveId" clId="{6D95DFAC-6E86-4EA9-A38D-981752967BEE}" dt="2024-11-01T01:34:36.350" v="2765" actId="207"/>
          <ac:spMkLst>
            <pc:docMk/>
            <pc:sldMk cId="0" sldId="256"/>
            <ac:spMk id="7" creationId="{A3ADD2A1-3753-7A0D-4C74-0F4031B3D442}"/>
          </ac:spMkLst>
        </pc:spChg>
        <pc:spChg chg="mod">
          <ac:chgData name="ari nugraha" userId="59bcc89281fca197" providerId="LiveId" clId="{6D95DFAC-6E86-4EA9-A38D-981752967BEE}" dt="2024-11-01T01:35:43.541" v="2784" actId="2711"/>
          <ac:spMkLst>
            <pc:docMk/>
            <pc:sldMk cId="0" sldId="256"/>
            <ac:spMk id="346" creationId="{00000000-0000-0000-0000-000000000000}"/>
          </ac:spMkLst>
        </pc:spChg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67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68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69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70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71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73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0" sldId="287"/>
        </pc:sldMkLst>
      </pc:sldChg>
      <pc:sldChg chg="addSp delSp modSp mod modClrScheme chgLayout">
        <pc:chgData name="ari nugraha" userId="59bcc89281fca197" providerId="LiveId" clId="{6D95DFAC-6E86-4EA9-A38D-981752967BEE}" dt="2024-11-01T01:21:29.321" v="2022" actId="1076"/>
        <pc:sldMkLst>
          <pc:docMk/>
          <pc:sldMk cId="816460688" sldId="322"/>
        </pc:sldMkLst>
        <pc:spChg chg="del mod">
          <ac:chgData name="ari nugraha" userId="59bcc89281fca197" providerId="LiveId" clId="{6D95DFAC-6E86-4EA9-A38D-981752967BEE}" dt="2024-11-01T01:18:03.957" v="1969" actId="478"/>
          <ac:spMkLst>
            <pc:docMk/>
            <pc:sldMk cId="816460688" sldId="322"/>
            <ac:spMk id="2" creationId="{CA2B0268-0A66-D42C-FD5A-6F5BA40D9DD0}"/>
          </ac:spMkLst>
        </pc:spChg>
        <pc:spChg chg="mod ord">
          <ac:chgData name="ari nugraha" userId="59bcc89281fca197" providerId="LiveId" clId="{6D95DFAC-6E86-4EA9-A38D-981752967BEE}" dt="2024-11-01T01:21:29.321" v="2022" actId="1076"/>
          <ac:spMkLst>
            <pc:docMk/>
            <pc:sldMk cId="816460688" sldId="322"/>
            <ac:spMk id="3" creationId="{3B5E9D7F-D2C8-AD16-CC79-2503316E750C}"/>
          </ac:spMkLst>
        </pc:spChg>
        <pc:spChg chg="add del mod">
          <ac:chgData name="ari nugraha" userId="59bcc89281fca197" providerId="LiveId" clId="{6D95DFAC-6E86-4EA9-A38D-981752967BEE}" dt="2024-11-01T01:18:07.207" v="1970" actId="478"/>
          <ac:spMkLst>
            <pc:docMk/>
            <pc:sldMk cId="816460688" sldId="322"/>
            <ac:spMk id="6" creationId="{2AD05A41-AAE1-4E09-65F3-999199139C3E}"/>
          </ac:spMkLst>
        </pc:spChg>
        <pc:spChg chg="add del mod ord">
          <ac:chgData name="ari nugraha" userId="59bcc89281fca197" providerId="LiveId" clId="{6D95DFAC-6E86-4EA9-A38D-981752967BEE}" dt="2024-11-01T01:18:25.384" v="1975" actId="478"/>
          <ac:spMkLst>
            <pc:docMk/>
            <pc:sldMk cId="816460688" sldId="322"/>
            <ac:spMk id="7" creationId="{9D3FE570-C406-F3CC-745C-8FDA996D7D7E}"/>
          </ac:spMkLst>
        </pc:spChg>
        <pc:graphicFrameChg chg="add mod modGraphic">
          <ac:chgData name="ari nugraha" userId="59bcc89281fca197" providerId="LiveId" clId="{6D95DFAC-6E86-4EA9-A38D-981752967BEE}" dt="2024-11-01T01:21:24.007" v="2021" actId="1076"/>
          <ac:graphicFrameMkLst>
            <pc:docMk/>
            <pc:sldMk cId="816460688" sldId="322"/>
            <ac:graphicFrameMk id="4" creationId="{23B1F5FC-5053-CD52-7C59-1F4E2A9E8D06}"/>
          </ac:graphicFrameMkLst>
        </pc:graphicFrameChg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1922321372" sldId="338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224688522" sldId="339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3314171236" sldId="340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3044466031" sldId="341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4045694551" sldId="342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785865361" sldId="344"/>
        </pc:sldMkLst>
      </pc:sldChg>
      <pc:sldChg chg="addSp delSp modSp del mod chgLayout">
        <pc:chgData name="ari nugraha" userId="59bcc89281fca197" providerId="LiveId" clId="{6D95DFAC-6E86-4EA9-A38D-981752967BEE}" dt="2024-11-01T01:17:29.638" v="1956" actId="47"/>
        <pc:sldMkLst>
          <pc:docMk/>
          <pc:sldMk cId="3175465569" sldId="345"/>
        </pc:sldMkLst>
        <pc:spChg chg="add del mod ord">
          <ac:chgData name="ari nugraha" userId="59bcc89281fca197" providerId="LiveId" clId="{6D95DFAC-6E86-4EA9-A38D-981752967BEE}" dt="2024-11-01T01:16:56.400" v="1946" actId="700"/>
          <ac:spMkLst>
            <pc:docMk/>
            <pc:sldMk cId="3175465569" sldId="345"/>
            <ac:spMk id="5" creationId="{1AB630F8-62E2-2142-179C-56AC29526B2D}"/>
          </ac:spMkLst>
        </pc:spChg>
        <pc:spChg chg="del mod ord">
          <ac:chgData name="ari nugraha" userId="59bcc89281fca197" providerId="LiveId" clId="{6D95DFAC-6E86-4EA9-A38D-981752967BEE}" dt="2024-11-01T01:17:13.077" v="1951" actId="21"/>
          <ac:spMkLst>
            <pc:docMk/>
            <pc:sldMk cId="3175465569" sldId="345"/>
            <ac:spMk id="7" creationId="{9B764672-1932-E8A1-CF1E-8239E0657ED5}"/>
          </ac:spMkLst>
        </pc:spChg>
        <pc:spChg chg="add mod">
          <ac:chgData name="ari nugraha" userId="59bcc89281fca197" providerId="LiveId" clId="{6D95DFAC-6E86-4EA9-A38D-981752967BEE}" dt="2024-11-01T01:17:13.077" v="1951" actId="21"/>
          <ac:spMkLst>
            <pc:docMk/>
            <pc:sldMk cId="3175465569" sldId="345"/>
            <ac:spMk id="8" creationId="{E71D8844-697C-1399-C60E-4F91DB48901E}"/>
          </ac:spMkLst>
        </pc:spChg>
        <pc:graphicFrameChg chg="del mod">
          <ac:chgData name="ari nugraha" userId="59bcc89281fca197" providerId="LiveId" clId="{6D95DFAC-6E86-4EA9-A38D-981752967BEE}" dt="2024-11-01T01:17:13.077" v="1951" actId="21"/>
          <ac:graphicFrameMkLst>
            <pc:docMk/>
            <pc:sldMk cId="3175465569" sldId="345"/>
            <ac:graphicFrameMk id="3" creationId="{1000391A-5772-15CA-0CAB-E1297F8BEA47}"/>
          </ac:graphicFrameMkLst>
        </pc:graphicFrameChg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3353401807" sldId="346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2510201157" sldId="347"/>
        </pc:sldMkLst>
      </pc:sldChg>
      <pc:sldChg chg="del">
        <pc:chgData name="ari nugraha" userId="59bcc89281fca197" providerId="LiveId" clId="{6D95DFAC-6E86-4EA9-A38D-981752967BEE}" dt="2024-10-30T09:24:34.841" v="127" actId="47"/>
        <pc:sldMkLst>
          <pc:docMk/>
          <pc:sldMk cId="3049120688" sldId="348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1801259512" sldId="349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1786178136" sldId="350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83965187" sldId="351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679639618" sldId="352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1534334535" sldId="353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3688014611" sldId="354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692988976" sldId="355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576576686" sldId="356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4189276297" sldId="357"/>
        </pc:sldMkLst>
      </pc:sldChg>
      <pc:sldChg chg="del">
        <pc:chgData name="ari nugraha" userId="59bcc89281fca197" providerId="LiveId" clId="{6D95DFAC-6E86-4EA9-A38D-981752967BEE}" dt="2024-10-30T09:24:26.175" v="126" actId="47"/>
        <pc:sldMkLst>
          <pc:docMk/>
          <pc:sldMk cId="2117531661" sldId="358"/>
        </pc:sldMkLst>
      </pc:sldChg>
      <pc:sldChg chg="modSp mod">
        <pc:chgData name="ari nugraha" userId="59bcc89281fca197" providerId="LiveId" clId="{6D95DFAC-6E86-4EA9-A38D-981752967BEE}" dt="2024-11-01T01:12:14.853" v="1764" actId="20577"/>
        <pc:sldMkLst>
          <pc:docMk/>
          <pc:sldMk cId="2071655135" sldId="360"/>
        </pc:sldMkLst>
        <pc:spChg chg="mod">
          <ac:chgData name="ari nugraha" userId="59bcc89281fca197" providerId="LiveId" clId="{6D95DFAC-6E86-4EA9-A38D-981752967BEE}" dt="2024-11-01T01:12:14.853" v="1764" actId="20577"/>
          <ac:spMkLst>
            <pc:docMk/>
            <pc:sldMk cId="2071655135" sldId="360"/>
            <ac:spMk id="3" creationId="{3B5E9D7F-D2C8-AD16-CC79-2503316E750C}"/>
          </ac:spMkLst>
        </pc:spChg>
      </pc:sldChg>
      <pc:sldChg chg="modSp mod">
        <pc:chgData name="ari nugraha" userId="59bcc89281fca197" providerId="LiveId" clId="{6D95DFAC-6E86-4EA9-A38D-981752967BEE}" dt="2024-11-01T01:23:10.741" v="2143" actId="20577"/>
        <pc:sldMkLst>
          <pc:docMk/>
          <pc:sldMk cId="850094757" sldId="361"/>
        </pc:sldMkLst>
        <pc:spChg chg="mod">
          <ac:chgData name="ari nugraha" userId="59bcc89281fca197" providerId="LiveId" clId="{6D95DFAC-6E86-4EA9-A38D-981752967BEE}" dt="2024-11-01T01:15:54.962" v="1915" actId="20577"/>
          <ac:spMkLst>
            <pc:docMk/>
            <pc:sldMk cId="850094757" sldId="361"/>
            <ac:spMk id="3" creationId="{3B5E9D7F-D2C8-AD16-CC79-2503316E750C}"/>
          </ac:spMkLst>
        </pc:spChg>
        <pc:spChg chg="mod">
          <ac:chgData name="ari nugraha" userId="59bcc89281fca197" providerId="LiveId" clId="{6D95DFAC-6E86-4EA9-A38D-981752967BEE}" dt="2024-11-01T01:23:10.741" v="2143" actId="20577"/>
          <ac:spMkLst>
            <pc:docMk/>
            <pc:sldMk cId="850094757" sldId="361"/>
            <ac:spMk id="5" creationId="{63A37ADB-4B63-4E6A-BA00-81C77430635D}"/>
          </ac:spMkLst>
        </pc:spChg>
        <pc:spChg chg="mod">
          <ac:chgData name="ari nugraha" userId="59bcc89281fca197" providerId="LiveId" clId="{6D95DFAC-6E86-4EA9-A38D-981752967BEE}" dt="2024-11-01T01:22:59.943" v="2126" actId="20577"/>
          <ac:spMkLst>
            <pc:docMk/>
            <pc:sldMk cId="850094757" sldId="361"/>
            <ac:spMk id="7" creationId="{4F2E4DD7-F093-9D11-5AF0-3EC0B21341A0}"/>
          </ac:spMkLst>
        </pc:spChg>
      </pc:sldChg>
      <pc:sldChg chg="modSp mod">
        <pc:chgData name="ari nugraha" userId="59bcc89281fca197" providerId="LiveId" clId="{6D95DFAC-6E86-4EA9-A38D-981752967BEE}" dt="2024-11-01T01:14:46.021" v="1834"/>
        <pc:sldMkLst>
          <pc:docMk/>
          <pc:sldMk cId="556436240" sldId="362"/>
        </pc:sldMkLst>
        <pc:spChg chg="mod">
          <ac:chgData name="ari nugraha" userId="59bcc89281fca197" providerId="LiveId" clId="{6D95DFAC-6E86-4EA9-A38D-981752967BEE}" dt="2024-11-01T01:14:46.021" v="1834"/>
          <ac:spMkLst>
            <pc:docMk/>
            <pc:sldMk cId="556436240" sldId="362"/>
            <ac:spMk id="3" creationId="{3B5E9D7F-D2C8-AD16-CC79-2503316E750C}"/>
          </ac:spMkLst>
        </pc:spChg>
      </pc:sldChg>
      <pc:sldChg chg="addSp delSp modSp new mod modClrScheme chgLayout">
        <pc:chgData name="ari nugraha" userId="59bcc89281fca197" providerId="LiveId" clId="{6D95DFAC-6E86-4EA9-A38D-981752967BEE}" dt="2024-10-31T16:57:13.404" v="665" actId="1035"/>
        <pc:sldMkLst>
          <pc:docMk/>
          <pc:sldMk cId="875860248" sldId="362"/>
        </pc:sldMkLst>
        <pc:spChg chg="del mod ord">
          <ac:chgData name="ari nugraha" userId="59bcc89281fca197" providerId="LiveId" clId="{6D95DFAC-6E86-4EA9-A38D-981752967BEE}" dt="2024-10-31T16:57:04.670" v="638" actId="700"/>
          <ac:spMkLst>
            <pc:docMk/>
            <pc:sldMk cId="875860248" sldId="362"/>
            <ac:spMk id="2" creationId="{A144CDB6-12B3-B69D-BBD6-6DFF66F85055}"/>
          </ac:spMkLst>
        </pc:spChg>
        <pc:spChg chg="mod ord">
          <ac:chgData name="ari nugraha" userId="59bcc89281fca197" providerId="LiveId" clId="{6D95DFAC-6E86-4EA9-A38D-981752967BEE}" dt="2024-10-31T16:57:13.404" v="665" actId="1035"/>
          <ac:spMkLst>
            <pc:docMk/>
            <pc:sldMk cId="875860248" sldId="362"/>
            <ac:spMk id="3" creationId="{689A00ED-E965-E1EC-EDD7-2D61BB3D484B}"/>
          </ac:spMkLst>
        </pc:spChg>
        <pc:spChg chg="add del mod ord">
          <ac:chgData name="ari nugraha" userId="59bcc89281fca197" providerId="LiveId" clId="{6D95DFAC-6E86-4EA9-A38D-981752967BEE}" dt="2024-10-31T16:57:09.121" v="639" actId="478"/>
          <ac:spMkLst>
            <pc:docMk/>
            <pc:sldMk cId="875860248" sldId="362"/>
            <ac:spMk id="4" creationId="{5EDF9E0A-78B9-C647-696C-20FF0DE2DEE0}"/>
          </ac:spMkLst>
        </pc:spChg>
      </pc:sldChg>
      <pc:sldChg chg="addSp delSp modSp new mod modNotes">
        <pc:chgData name="ari nugraha" userId="59bcc89281fca197" providerId="LiveId" clId="{6D95DFAC-6E86-4EA9-A38D-981752967BEE}" dt="2024-11-01T01:03:56.892" v="1285" actId="14100"/>
        <pc:sldMkLst>
          <pc:docMk/>
          <pc:sldMk cId="210841606" sldId="363"/>
        </pc:sldMkLst>
        <pc:spChg chg="del">
          <ac:chgData name="ari nugraha" userId="59bcc89281fca197" providerId="LiveId" clId="{6D95DFAC-6E86-4EA9-A38D-981752967BEE}" dt="2024-10-31T17:01:34.823" v="666" actId="478"/>
          <ac:spMkLst>
            <pc:docMk/>
            <pc:sldMk cId="210841606" sldId="363"/>
            <ac:spMk id="2" creationId="{E7FE8933-5367-ED78-BE42-1D66E07C9310}"/>
          </ac:spMkLst>
        </pc:spChg>
        <pc:spChg chg="mod">
          <ac:chgData name="ari nugraha" userId="59bcc89281fca197" providerId="LiveId" clId="{6D95DFAC-6E86-4EA9-A38D-981752967BEE}" dt="2024-10-31T16:56:29.380" v="599" actId="20577"/>
          <ac:spMkLst>
            <pc:docMk/>
            <pc:sldMk cId="210841606" sldId="363"/>
            <ac:spMk id="3" creationId="{14E43937-EB46-B227-2849-C2598BD2064D}"/>
          </ac:spMkLst>
        </pc:spChg>
        <pc:spChg chg="add del mod">
          <ac:chgData name="ari nugraha" userId="59bcc89281fca197" providerId="LiveId" clId="{6D95DFAC-6E86-4EA9-A38D-981752967BEE}" dt="2024-10-31T17:01:42.138" v="668" actId="478"/>
          <ac:spMkLst>
            <pc:docMk/>
            <pc:sldMk cId="210841606" sldId="363"/>
            <ac:spMk id="5" creationId="{3A934C26-5751-6E7E-D0B1-5BABAD742F45}"/>
          </ac:spMkLst>
        </pc:sp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2" creationId="{9C4A373A-2BCC-13AD-D3AF-153EF4C9F6A9}"/>
          </ac:graphicFrameMkLst>
        </pc:graphicFrameChg>
        <pc:graphicFrameChg chg="add del mod modGraphic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4" creationId="{270028A8-FF4A-467D-4367-70048BD3C481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5" creationId="{2BA501B7-B7CA-DCB6-BC39-A076250E47DD}"/>
          </ac:graphicFrameMkLst>
        </pc:graphicFrameChg>
        <pc:graphicFrameChg chg="add del mod modGraphic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6" creationId="{6A7FA2AE-BE7C-3F7D-3D30-AA9EFE10E787}"/>
          </ac:graphicFrameMkLst>
        </pc:graphicFrameChg>
        <pc:graphicFrameChg chg="add del mod modGraphic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7" creationId="{03BFA399-1638-F046-1E60-9EF6195F55FA}"/>
          </ac:graphicFrameMkLst>
        </pc:graphicFrameChg>
        <pc:graphicFrameChg chg="add del mod modGraphic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8" creationId="{9C3596E0-7E58-A455-AEA7-8168A1D1AF7D}"/>
          </ac:graphicFrameMkLst>
        </pc:graphicFrameChg>
        <pc:graphicFrameChg chg="add del mod modGraphic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9" creationId="{2F453F0C-40E1-B976-887B-6FAE3FAD8510}"/>
          </ac:graphicFrameMkLst>
        </pc:graphicFrameChg>
        <pc:graphicFrameChg chg="add del mod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10" creationId="{117450B4-8D2B-9358-C44D-D684184455D9}"/>
          </ac:graphicFrameMkLst>
        </pc:graphicFrameChg>
        <pc:graphicFrameChg chg="add del mod modGraphic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11" creationId="{E4EF3E03-BF3C-C686-DC75-55C47429BC07}"/>
          </ac:graphicFrameMkLst>
        </pc:graphicFrameChg>
        <pc:graphicFrameChg chg="add del mod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12" creationId="{51D62E19-C01B-F636-91F1-F4542E5458F4}"/>
          </ac:graphicFrameMkLst>
        </pc:graphicFrameChg>
        <pc:graphicFrameChg chg="add del mod">
          <ac:chgData name="ari nugraha" userId="59bcc89281fca197" providerId="LiveId" clId="{6D95DFAC-6E86-4EA9-A38D-981752967BEE}" dt="2024-11-01T01:02:47.878" v="1259" actId="478"/>
          <ac:graphicFrameMkLst>
            <pc:docMk/>
            <pc:sldMk cId="210841606" sldId="363"/>
            <ac:graphicFrameMk id="13" creationId="{4E576B13-9774-8C4A-0ED1-5397FBC7F0B3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14" creationId="{51FE550B-33E8-816B-9D63-51B591CB72E8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15" creationId="{F4C6D33C-B380-B83D-1E02-FAD08A8DF8AF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16" creationId="{C9CFB578-5664-30A1-D225-2F9526E3F68B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17" creationId="{EC0FC4BA-DF3A-175F-A90D-6EC3595E485C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18" creationId="{0CC0FF36-47B3-5B4F-8B22-96FD8A0FA68A}"/>
          </ac:graphicFrameMkLst>
        </pc:graphicFrameChg>
        <pc:graphicFrameChg chg="add mod">
          <ac:chgData name="ari nugraha" userId="59bcc89281fca197" providerId="LiveId" clId="{6D95DFAC-6E86-4EA9-A38D-981752967BEE}" dt="2024-11-01T01:03:56.892" v="1285" actId="14100"/>
          <ac:graphicFrameMkLst>
            <pc:docMk/>
            <pc:sldMk cId="210841606" sldId="363"/>
            <ac:graphicFrameMk id="19" creationId="{D686DA27-83C5-0851-C0D5-5CBDE665F2ED}"/>
          </ac:graphicFrameMkLst>
        </pc:graphicFrameChg>
        <pc:graphicFrameChg chg="add mod">
          <ac:chgData name="ari nugraha" userId="59bcc89281fca197" providerId="LiveId" clId="{6D95DFAC-6E86-4EA9-A38D-981752967BEE}" dt="2024-11-01T01:02:48.657" v="1260"/>
          <ac:graphicFrameMkLst>
            <pc:docMk/>
            <pc:sldMk cId="210841606" sldId="363"/>
            <ac:graphicFrameMk id="20" creationId="{9FA7D4D1-4E2F-9029-912A-EBCA1602703B}"/>
          </ac:graphicFrameMkLst>
        </pc:graphicFrameChg>
      </pc:sldChg>
      <pc:sldChg chg="modSp new mod">
        <pc:chgData name="ari nugraha" userId="59bcc89281fca197" providerId="LiveId" clId="{6D95DFAC-6E86-4EA9-A38D-981752967BEE}" dt="2024-10-31T16:56:56.330" v="637" actId="20577"/>
        <pc:sldMkLst>
          <pc:docMk/>
          <pc:sldMk cId="1734090779" sldId="364"/>
        </pc:sldMkLst>
        <pc:spChg chg="mod">
          <ac:chgData name="ari nugraha" userId="59bcc89281fca197" providerId="LiveId" clId="{6D95DFAC-6E86-4EA9-A38D-981752967BEE}" dt="2024-10-31T16:56:56.330" v="637" actId="20577"/>
          <ac:spMkLst>
            <pc:docMk/>
            <pc:sldMk cId="1734090779" sldId="364"/>
            <ac:spMk id="3" creationId="{897F5C68-1714-2B78-064F-AF3A2E36D0A4}"/>
          </ac:spMkLst>
        </pc:spChg>
      </pc:sldChg>
      <pc:sldChg chg="addSp modSp mod">
        <pc:chgData name="ari nugraha" userId="59bcc89281fca197" providerId="LiveId" clId="{6D95DFAC-6E86-4EA9-A38D-981752967BEE}" dt="2024-11-01T01:25:31.382" v="2212" actId="20577"/>
        <pc:sldMkLst>
          <pc:docMk/>
          <pc:sldMk cId="875860248" sldId="365"/>
        </pc:sldMkLst>
        <pc:graphicFrameChg chg="add mod modGraphic">
          <ac:chgData name="ari nugraha" userId="59bcc89281fca197" providerId="LiveId" clId="{6D95DFAC-6E86-4EA9-A38D-981752967BEE}" dt="2024-11-01T01:25:31.382" v="2212" actId="20577"/>
          <ac:graphicFrameMkLst>
            <pc:docMk/>
            <pc:sldMk cId="875860248" sldId="365"/>
            <ac:graphicFrameMk id="2" creationId="{BA958EE0-E6DF-3C1F-AD56-E96B06D9949E}"/>
          </ac:graphicFrameMkLst>
        </pc:graphicFrameChg>
      </pc:sldChg>
      <pc:sldChg chg="addSp delSp modSp new mod modClrScheme chgLayout">
        <pc:chgData name="ari nugraha" userId="59bcc89281fca197" providerId="LiveId" clId="{6D95DFAC-6E86-4EA9-A38D-981752967BEE}" dt="2024-11-01T01:13:37.400" v="1802" actId="1076"/>
        <pc:sldMkLst>
          <pc:docMk/>
          <pc:sldMk cId="1405627544" sldId="366"/>
        </pc:sldMkLst>
        <pc:spChg chg="del mod ord">
          <ac:chgData name="ari nugraha" userId="59bcc89281fca197" providerId="LiveId" clId="{6D95DFAC-6E86-4EA9-A38D-981752967BEE}" dt="2024-11-01T01:12:26.569" v="1766" actId="700"/>
          <ac:spMkLst>
            <pc:docMk/>
            <pc:sldMk cId="1405627544" sldId="366"/>
            <ac:spMk id="2" creationId="{3806B256-795D-93CB-7F3A-1269F66DADBA}"/>
          </ac:spMkLst>
        </pc:spChg>
        <pc:spChg chg="del mod ord">
          <ac:chgData name="ari nugraha" userId="59bcc89281fca197" providerId="LiveId" clId="{6D95DFAC-6E86-4EA9-A38D-981752967BEE}" dt="2024-11-01T01:12:26.569" v="1766" actId="700"/>
          <ac:spMkLst>
            <pc:docMk/>
            <pc:sldMk cId="1405627544" sldId="366"/>
            <ac:spMk id="3" creationId="{00B5A334-3CB4-F8E4-8E6A-A0F6E78E40A4}"/>
          </ac:spMkLst>
        </pc:spChg>
        <pc:spChg chg="add mod ord">
          <ac:chgData name="ari nugraha" userId="59bcc89281fca197" providerId="LiveId" clId="{6D95DFAC-6E86-4EA9-A38D-981752967BEE}" dt="2024-11-01T01:13:37.400" v="1802" actId="1076"/>
          <ac:spMkLst>
            <pc:docMk/>
            <pc:sldMk cId="1405627544" sldId="366"/>
            <ac:spMk id="4" creationId="{E37153DF-981E-4135-246D-03CC26BE6785}"/>
          </ac:spMkLst>
        </pc:spChg>
        <pc:spChg chg="add del mod ord">
          <ac:chgData name="ari nugraha" userId="59bcc89281fca197" providerId="LiveId" clId="{6D95DFAC-6E86-4EA9-A38D-981752967BEE}" dt="2024-11-01T01:12:38.271" v="1795" actId="478"/>
          <ac:spMkLst>
            <pc:docMk/>
            <pc:sldMk cId="1405627544" sldId="366"/>
            <ac:spMk id="5" creationId="{B91DD9D4-8F09-AF43-ECA0-5686F48C161E}"/>
          </ac:spMkLst>
        </pc:spChg>
        <pc:spChg chg="add">
          <ac:chgData name="ari nugraha" userId="59bcc89281fca197" providerId="LiveId" clId="{6D95DFAC-6E86-4EA9-A38D-981752967BEE}" dt="2024-11-01T01:13:13.540" v="1796"/>
          <ac:spMkLst>
            <pc:docMk/>
            <pc:sldMk cId="1405627544" sldId="366"/>
            <ac:spMk id="6" creationId="{F759CC09-3E16-8849-E2E8-C2BDF37D91A6}"/>
          </ac:spMkLst>
        </pc:spChg>
        <pc:picChg chg="add mod modCrop">
          <ac:chgData name="ari nugraha" userId="59bcc89281fca197" providerId="LiveId" clId="{6D95DFAC-6E86-4EA9-A38D-981752967BEE}" dt="2024-11-01T01:13:34.227" v="1801" actId="1076"/>
          <ac:picMkLst>
            <pc:docMk/>
            <pc:sldMk cId="1405627544" sldId="366"/>
            <ac:picMk id="7" creationId="{6108B602-3DC8-2B81-EF6E-59BD3AABCEC4}"/>
          </ac:picMkLst>
        </pc:picChg>
      </pc:sldChg>
      <pc:sldChg chg="addSp delSp modSp add mod">
        <pc:chgData name="ari nugraha" userId="59bcc89281fca197" providerId="LiveId" clId="{6D95DFAC-6E86-4EA9-A38D-981752967BEE}" dt="2024-11-01T01:31:08.020" v="2698" actId="403"/>
        <pc:sldMkLst>
          <pc:docMk/>
          <pc:sldMk cId="3718067724" sldId="367"/>
        </pc:sldMkLst>
        <pc:spChg chg="del">
          <ac:chgData name="ari nugraha" userId="59bcc89281fca197" providerId="LiveId" clId="{6D95DFAC-6E86-4EA9-A38D-981752967BEE}" dt="2024-11-01T01:17:07.319" v="1949" actId="478"/>
          <ac:spMkLst>
            <pc:docMk/>
            <pc:sldMk cId="3718067724" sldId="367"/>
            <ac:spMk id="3" creationId="{0358C87D-AC28-DE70-915C-460EE5F26823}"/>
          </ac:spMkLst>
        </pc:spChg>
        <pc:spChg chg="del">
          <ac:chgData name="ari nugraha" userId="59bcc89281fca197" providerId="LiveId" clId="{6D95DFAC-6E86-4EA9-A38D-981752967BEE}" dt="2024-11-01T01:17:07.319" v="1949" actId="478"/>
          <ac:spMkLst>
            <pc:docMk/>
            <pc:sldMk cId="3718067724" sldId="367"/>
            <ac:spMk id="6" creationId="{8D738A53-9623-37A3-D23F-603E2157E9B7}"/>
          </ac:spMkLst>
        </pc:spChg>
        <pc:spChg chg="add del mod">
          <ac:chgData name="ari nugraha" userId="59bcc89281fca197" providerId="LiveId" clId="{6D95DFAC-6E86-4EA9-A38D-981752967BEE}" dt="2024-11-01T01:17:09.680" v="1950" actId="478"/>
          <ac:spMkLst>
            <pc:docMk/>
            <pc:sldMk cId="3718067724" sldId="367"/>
            <ac:spMk id="7" creationId="{E8E64FA9-8B3D-6549-5497-47460AD0AFD6}"/>
          </ac:spMkLst>
        </pc:spChg>
        <pc:spChg chg="add mod">
          <ac:chgData name="ari nugraha" userId="59bcc89281fca197" providerId="LiveId" clId="{6D95DFAC-6E86-4EA9-A38D-981752967BEE}" dt="2024-11-01T01:17:14.388" v="1952"/>
          <ac:spMkLst>
            <pc:docMk/>
            <pc:sldMk cId="3718067724" sldId="367"/>
            <ac:spMk id="9" creationId="{9B764672-1932-E8A1-CF1E-8239E0657ED5}"/>
          </ac:spMkLst>
        </pc:spChg>
        <pc:graphicFrameChg chg="del">
          <ac:chgData name="ari nugraha" userId="59bcc89281fca197" providerId="LiveId" clId="{6D95DFAC-6E86-4EA9-A38D-981752967BEE}" dt="2024-11-01T01:17:07.319" v="1949" actId="478"/>
          <ac:graphicFrameMkLst>
            <pc:docMk/>
            <pc:sldMk cId="3718067724" sldId="367"/>
            <ac:graphicFrameMk id="4" creationId="{C78B5A00-FAA7-1973-26F6-A2982B4DD99C}"/>
          </ac:graphicFrameMkLst>
        </pc:graphicFrameChg>
        <pc:graphicFrameChg chg="add mod ord modGraphic">
          <ac:chgData name="ari nugraha" userId="59bcc89281fca197" providerId="LiveId" clId="{6D95DFAC-6E86-4EA9-A38D-981752967BEE}" dt="2024-11-01T01:31:08.020" v="2698" actId="403"/>
          <ac:graphicFrameMkLst>
            <pc:docMk/>
            <pc:sldMk cId="3718067724" sldId="367"/>
            <ac:graphicFrameMk id="8" creationId="{1000391A-5772-15CA-0CAB-E1297F8BEA47}"/>
          </ac:graphicFrameMkLst>
        </pc:graphicFrameChg>
      </pc:sldChg>
      <pc:sldMasterChg chg="delSldLayout">
        <pc:chgData name="ari nugraha" userId="59bcc89281fca197" providerId="LiveId" clId="{6D95DFAC-6E86-4EA9-A38D-981752967BEE}" dt="2024-10-30T09:24:26.175" v="126" actId="47"/>
        <pc:sldMasterMkLst>
          <pc:docMk/>
          <pc:sldMasterMk cId="0" sldId="2147483677"/>
        </pc:sldMasterMkLst>
        <pc:sldLayoutChg chg="del">
          <pc:chgData name="ari nugraha" userId="59bcc89281fca197" providerId="LiveId" clId="{6D95DFAC-6E86-4EA9-A38D-981752967BEE}" dt="2024-10-30T09:24:26.175" v="126" actId="47"/>
          <pc:sldLayoutMkLst>
            <pc:docMk/>
            <pc:sldMasterMk cId="0" sldId="2147483677"/>
            <pc:sldLayoutMk cId="0" sldId="2147483658"/>
          </pc:sldLayoutMkLst>
        </pc:sldLayoutChg>
      </pc:sldMasterChg>
      <pc:sldMasterChg chg="del delSldLayout">
        <pc:chgData name="ari nugraha" userId="59bcc89281fca197" providerId="LiveId" clId="{6D95DFAC-6E86-4EA9-A38D-981752967BEE}" dt="2024-10-30T09:24:34.841" v="127" actId="47"/>
        <pc:sldMasterMkLst>
          <pc:docMk/>
          <pc:sldMasterMk cId="2757860289" sldId="2147483678"/>
        </pc:sldMasterMkLst>
        <pc:sldLayoutChg chg="del">
          <pc:chgData name="ari nugraha" userId="59bcc89281fca197" providerId="LiveId" clId="{6D95DFAC-6E86-4EA9-A38D-981752967BEE}" dt="2024-10-30T09:24:26.175" v="126" actId="47"/>
          <pc:sldLayoutMkLst>
            <pc:docMk/>
            <pc:sldMasterMk cId="2757860289" sldId="2147483678"/>
            <pc:sldLayoutMk cId="205489180" sldId="2147483679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477039730" sldId="2147483680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2052732416" sldId="2147483681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647218497" sldId="2147483682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855058960" sldId="2147483684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4028794542" sldId="2147483685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2469068942" sldId="2147483686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679749142" sldId="2147483687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2120090296" sldId="2147483688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112416399" sldId="2147483689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4083235256" sldId="2147483690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3035094321" sldId="2147483691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36763273" sldId="2147483692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532432986" sldId="2147483693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3488779064" sldId="2147483695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376689152" sldId="2147483696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970986462" sldId="2147483697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2937228087" sldId="2147483698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632378555" sldId="2147483699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4032794762" sldId="2147483700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185862081" sldId="2147483701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1207190213" sldId="2147483702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3148604530" sldId="2147483703"/>
          </pc:sldLayoutMkLst>
        </pc:sldLayoutChg>
        <pc:sldLayoutChg chg="del">
          <pc:chgData name="ari nugraha" userId="59bcc89281fca197" providerId="LiveId" clId="{6D95DFAC-6E86-4EA9-A38D-981752967BEE}" dt="2024-10-30T09:24:34.841" v="127" actId="47"/>
          <pc:sldLayoutMkLst>
            <pc:docMk/>
            <pc:sldMasterMk cId="2757860289" sldId="2147483678"/>
            <pc:sldLayoutMk cId="60312107" sldId="21474837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c82ad8581_1_32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c82ad8581_1_32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cdbe2d4a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cdbe2d4a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40FDA0A-74D2-5766-E22C-44C7BE04B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3440"/>
          <a:stretch/>
        </p:blipFill>
        <p:spPr>
          <a:xfrm>
            <a:off x="6470072" y="0"/>
            <a:ext cx="2673927" cy="32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902506-CC85-868B-BA03-75138F76D1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1385"/>
          <a:stretch/>
        </p:blipFill>
        <p:spPr>
          <a:xfrm>
            <a:off x="3401017" y="1909072"/>
            <a:ext cx="2791965" cy="324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0AE947-1947-CA9B-0634-3E302CD74EC8}"/>
              </a:ext>
            </a:extLst>
          </p:cNvPr>
          <p:cNvSpPr/>
          <p:nvPr userDrawn="1"/>
        </p:nvSpPr>
        <p:spPr>
          <a:xfrm>
            <a:off x="5547800" y="457200"/>
            <a:ext cx="3596200" cy="1392382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oogle Shape;9;p2"/>
          <p:cNvSpPr/>
          <p:nvPr/>
        </p:nvSpPr>
        <p:spPr>
          <a:xfrm>
            <a:off x="8148000" y="800075"/>
            <a:ext cx="402000" cy="402000"/>
          </a:xfrm>
          <a:custGeom>
            <a:avLst/>
            <a:gdLst/>
            <a:ahLst/>
            <a:cxnLst/>
            <a:rect l="l" t="t" r="r" b="b"/>
            <a:pathLst>
              <a:path w="16080" h="16080" fill="none" extrusionOk="0">
                <a:moveTo>
                  <a:pt x="16080" y="16079"/>
                </a:moveTo>
                <a:cubicBezTo>
                  <a:pt x="16080" y="7234"/>
                  <a:pt x="8876" y="0"/>
                  <a:pt x="0" y="0"/>
                </a:cubicBezTo>
              </a:path>
            </a:pathLst>
          </a:custGeom>
          <a:noFill/>
          <a:ln w="1519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592507" y="3813448"/>
            <a:ext cx="24855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BF9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ID"/>
              <a:t>CLIENT’S NAME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30D62C-ECE0-A7EA-7094-A6C7B63990DB}"/>
              </a:ext>
            </a:extLst>
          </p:cNvPr>
          <p:cNvGrpSpPr/>
          <p:nvPr userDrawn="1"/>
        </p:nvGrpSpPr>
        <p:grpSpPr>
          <a:xfrm>
            <a:off x="7058891" y="656867"/>
            <a:ext cx="1491109" cy="1005678"/>
            <a:chOff x="-1410036" y="2949545"/>
            <a:chExt cx="1170432" cy="813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CBBA6-FB97-CB61-7BE9-EC53162A6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206"/>
            <a:stretch/>
          </p:blipFill>
          <p:spPr bwMode="auto">
            <a:xfrm>
              <a:off x="-1410036" y="2949545"/>
              <a:ext cx="706501" cy="719455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06A51F-2BBB-C927-B390-E2368D4C4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r="40779" b="68150"/>
            <a:stretch/>
          </p:blipFill>
          <p:spPr bwMode="auto">
            <a:xfrm>
              <a:off x="-1410036" y="3668238"/>
              <a:ext cx="1170432" cy="94412"/>
            </a:xfrm>
            <a:prstGeom prst="rect">
              <a:avLst/>
            </a:prstGeom>
            <a:noFill/>
          </p:spPr>
        </p:pic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35A499-1383-5323-AC26-FDECE71775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2507" y="4481915"/>
            <a:ext cx="2485500" cy="333375"/>
          </a:xfrm>
        </p:spPr>
        <p:txBody>
          <a:bodyPr anchor="ctr"/>
          <a:lstStyle>
            <a:lvl1pPr marL="127000" indent="0">
              <a:buNone/>
              <a:defRPr b="1"/>
            </a:lvl1pPr>
          </a:lstStyle>
          <a:p>
            <a:pPr lvl="0"/>
            <a:r>
              <a:rPr lang="en-US" err="1"/>
              <a:t>Periode</a:t>
            </a:r>
            <a:r>
              <a:rPr lang="en-US"/>
              <a:t> </a:t>
            </a:r>
            <a:r>
              <a:rPr lang="en-US" err="1"/>
              <a:t>dokumen</a:t>
            </a:r>
            <a:r>
              <a:rPr lang="en-US"/>
              <a:t> …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60F05B4-17A8-768C-9FAD-8D78B94097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138" y="193675"/>
            <a:ext cx="1160462" cy="955675"/>
          </a:xfrm>
        </p:spPr>
        <p:txBody>
          <a:bodyPr/>
          <a:lstStyle>
            <a:lvl1pPr marL="127000" indent="0">
              <a:buNone/>
              <a:defRPr sz="1100"/>
            </a:lvl1pPr>
          </a:lstStyle>
          <a:p>
            <a:r>
              <a:rPr lang="en-GB"/>
              <a:t>Logo clients</a:t>
            </a:r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E22FC3-780C-A4BA-DCF8-BC2D0C25F6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t="14665" r="58"/>
          <a:stretch/>
        </p:blipFill>
        <p:spPr>
          <a:xfrm>
            <a:off x="3401017" y="0"/>
            <a:ext cx="2791965" cy="15888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0B109E-73A5-885C-090F-6F11E3923A4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37380" b="20000"/>
          <a:stretch/>
        </p:blipFill>
        <p:spPr>
          <a:xfrm>
            <a:off x="6470071" y="3439667"/>
            <a:ext cx="2700000" cy="1703833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577700" y="1208840"/>
            <a:ext cx="5615282" cy="246016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ID"/>
              <a:t>JUDUL …..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 userDrawn="1">
  <p:cSld name="CUSTOM_1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0" y="53109"/>
            <a:ext cx="9144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33500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3000" b="1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87F94-23B5-53AD-2AD6-1C17CAE182DF}"/>
              </a:ext>
            </a:extLst>
          </p:cNvPr>
          <p:cNvSpPr/>
          <p:nvPr/>
        </p:nvSpPr>
        <p:spPr>
          <a:xfrm>
            <a:off x="577699" y="1912595"/>
            <a:ext cx="5615282" cy="282974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B2FDC4F-0113-3BB3-4A1E-0BE4B4E35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06" y="3707128"/>
            <a:ext cx="5600475" cy="609300"/>
          </a:xfrm>
          <a:noFill/>
        </p:spPr>
        <p:txBody>
          <a:bodyPr anchor="ctr"/>
          <a:lstStyle/>
          <a:p>
            <a:pPr marL="0" indent="0">
              <a:lnSpc>
                <a:spcPts val="2000"/>
              </a:lnSpc>
            </a:pPr>
            <a:r>
              <a:rPr lang="en-ID" b="1" dirty="0">
                <a:solidFill>
                  <a:srgbClr val="13416B"/>
                </a:solidFill>
                <a:latin typeface="Aptos" panose="020B0004020202020204" pitchFamily="34" charset="0"/>
              </a:rPr>
              <a:t>Pusat Pasar </a:t>
            </a:r>
            <a:r>
              <a:rPr lang="en-ID" b="1" dirty="0" err="1">
                <a:solidFill>
                  <a:srgbClr val="13416B"/>
                </a:solidFill>
                <a:latin typeface="Aptos" panose="020B0004020202020204" pitchFamily="34" charset="0"/>
              </a:rPr>
              <a:t>Kerja</a:t>
            </a:r>
            <a:endParaRPr lang="en-ID" b="1" dirty="0">
              <a:solidFill>
                <a:srgbClr val="13416B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ts val="2000"/>
              </a:lnSpc>
            </a:pPr>
            <a:r>
              <a:rPr lang="en-ID" b="1" dirty="0" err="1">
                <a:solidFill>
                  <a:srgbClr val="13416B"/>
                </a:solidFill>
                <a:latin typeface="Aptos" panose="020B0004020202020204" pitchFamily="34" charset="0"/>
              </a:rPr>
              <a:t>Kementrian</a:t>
            </a:r>
            <a:r>
              <a:rPr lang="en-ID" b="1" dirty="0">
                <a:solidFill>
                  <a:srgbClr val="13416B"/>
                </a:solidFill>
                <a:latin typeface="Aptos" panose="020B0004020202020204" pitchFamily="34" charset="0"/>
              </a:rPr>
              <a:t> </a:t>
            </a:r>
            <a:r>
              <a:rPr lang="en-ID" b="1" dirty="0" err="1">
                <a:solidFill>
                  <a:srgbClr val="13416B"/>
                </a:solidFill>
                <a:latin typeface="Aptos" panose="020B0004020202020204" pitchFamily="34" charset="0"/>
              </a:rPr>
              <a:t>Ketenagakerjaan</a:t>
            </a:r>
            <a:r>
              <a:rPr lang="en-ID" b="1" dirty="0">
                <a:solidFill>
                  <a:srgbClr val="13416B"/>
                </a:solidFill>
                <a:latin typeface="Aptos" panose="020B0004020202020204" pitchFamily="34" charset="0"/>
              </a:rPr>
              <a:t> Republik Indonesia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5CB5-0F1D-1997-EAC3-688613DC5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2507" y="4423136"/>
            <a:ext cx="5600474" cy="333375"/>
          </a:xfrm>
          <a:noFill/>
        </p:spPr>
        <p:txBody>
          <a:bodyPr/>
          <a:lstStyle/>
          <a:p>
            <a:pPr marL="0"/>
            <a:r>
              <a:rPr lang="en-GB" sz="1200" dirty="0">
                <a:solidFill>
                  <a:srgbClr val="A5300F"/>
                </a:solidFill>
              </a:rPr>
              <a:t>{{ </a:t>
            </a:r>
            <a:r>
              <a:rPr lang="en-GB" sz="1200" dirty="0" err="1">
                <a:solidFill>
                  <a:srgbClr val="A5300F"/>
                </a:solidFill>
              </a:rPr>
              <a:t>tanggal_data</a:t>
            </a:r>
            <a:r>
              <a:rPr lang="en-GB" sz="1200" dirty="0">
                <a:solidFill>
                  <a:srgbClr val="A5300F"/>
                </a:solidFill>
              </a:rPr>
              <a:t> }}</a:t>
            </a:r>
            <a:endParaRPr lang="en-ID" sz="1200" dirty="0">
              <a:solidFill>
                <a:srgbClr val="A5300F"/>
              </a:solidFill>
            </a:endParaRPr>
          </a:p>
        </p:txBody>
      </p:sp>
      <p:sp>
        <p:nvSpPr>
          <p:cNvPr id="346" name="Google Shape;346;p32"/>
          <p:cNvSpPr txBox="1">
            <a:spLocks noGrp="1"/>
          </p:cNvSpPr>
          <p:nvPr>
            <p:ph type="ctrTitle"/>
          </p:nvPr>
        </p:nvSpPr>
        <p:spPr>
          <a:xfrm>
            <a:off x="577700" y="2022918"/>
            <a:ext cx="5615282" cy="161979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bg1"/>
                </a:solidFill>
                <a:latin typeface="Aptos" panose="020B0004020202020204" pitchFamily="34" charset="0"/>
              </a:rPr>
              <a:t>Progress Report </a:t>
            </a:r>
            <a:b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ptos" panose="020B0004020202020204" pitchFamily="34" charset="0"/>
              </a:rPr>
              <a:t>PENDATAAN DAN ANALISIS LOWONGAN KERJA</a:t>
            </a:r>
            <a:br>
              <a:rPr lang="en-US" sz="25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ptos" panose="020B0004020202020204" pitchFamily="34" charset="0"/>
              </a:rPr>
              <a:t>DI MEDIA SOSIAL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3FF98D9-E68E-0E6E-B7F3-39E23BE250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-3317" r="-889"/>
          <a:stretch/>
        </p:blipFill>
        <p:spPr>
          <a:xfrm>
            <a:off x="450669" y="613778"/>
            <a:ext cx="2801983" cy="955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6768C9-DC41-EC1C-53BB-2CF6EF02A067}"/>
              </a:ext>
            </a:extLst>
          </p:cNvPr>
          <p:cNvSpPr/>
          <p:nvPr/>
        </p:nvSpPr>
        <p:spPr>
          <a:xfrm>
            <a:off x="3400213" y="0"/>
            <a:ext cx="2801983" cy="159300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DD2A1-3753-7A0D-4C74-0F4031B3D442}"/>
              </a:ext>
            </a:extLst>
          </p:cNvPr>
          <p:cNvSpPr/>
          <p:nvPr/>
        </p:nvSpPr>
        <p:spPr>
          <a:xfrm>
            <a:off x="6349476" y="3391280"/>
            <a:ext cx="2801983" cy="1752219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5"/>
          <p:cNvPicPr preferRelativeResize="0"/>
          <p:nvPr/>
        </p:nvPicPr>
        <p:blipFill rotWithShape="1">
          <a:blip r:embed="rId3">
            <a:alphaModFix/>
          </a:blip>
          <a:srcRect b="46714"/>
          <a:stretch/>
        </p:blipFill>
        <p:spPr>
          <a:xfrm>
            <a:off x="0" y="0"/>
            <a:ext cx="9143996" cy="325259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>
            <a:spLocks noGrp="1"/>
          </p:cNvSpPr>
          <p:nvPr>
            <p:ph type="title"/>
          </p:nvPr>
        </p:nvSpPr>
        <p:spPr>
          <a:xfrm>
            <a:off x="522000" y="914500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11128-9539-A5E1-4BA6-CAF6241279C3}"/>
              </a:ext>
            </a:extLst>
          </p:cNvPr>
          <p:cNvGrpSpPr/>
          <p:nvPr/>
        </p:nvGrpSpPr>
        <p:grpSpPr>
          <a:xfrm>
            <a:off x="3986782" y="3510038"/>
            <a:ext cx="1170432" cy="845614"/>
            <a:chOff x="-1642002" y="2949545"/>
            <a:chExt cx="1170432" cy="8456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661BE4-A94A-23BA-1B73-87B13909C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206"/>
            <a:stretch/>
          </p:blipFill>
          <p:spPr bwMode="auto">
            <a:xfrm>
              <a:off x="-1410036" y="2949545"/>
              <a:ext cx="706501" cy="719455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49EDD7-BAE3-511D-3876-BDD1146D3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r="40779" b="68150"/>
            <a:stretch/>
          </p:blipFill>
          <p:spPr bwMode="auto">
            <a:xfrm>
              <a:off x="-1642002" y="3700747"/>
              <a:ext cx="1170432" cy="9441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89433845"/>
      </p:ext>
    </p:extLst>
  </p:cSld>
  <p:clrMapOvr>
    <a:masterClrMapping/>
  </p:clrMapOvr>
</p:sld>
</file>

<file path=ppt/theme/theme1.xml><?xml version="1.0" encoding="utf-8"?>
<a:theme xmlns:a="http://schemas.openxmlformats.org/drawingml/2006/main" name="Genex Minimalist Business Plan by Slidesgo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9F3A2A-FADD-415D-8A38-8A8A8F5EA56A}">
  <we:reference id="wa104379997" version="3.0.0.0" store="en-US" storeType="OMEX"/>
  <we:alternateReferences>
    <we:reference id="wa104379997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Karla</vt:lpstr>
      <vt:lpstr>Overpass</vt:lpstr>
      <vt:lpstr>Arial</vt:lpstr>
      <vt:lpstr>Genex Minimalist Business Plan by Slidesgo</vt:lpstr>
      <vt:lpstr>Progress Report  PENDATAAN DAN ANALISIS LOWONGAN KERJA DI MEDIA SOSIAL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PENYUSUNAN MANAJEMEN ARSITEKTUR DATA BIDANG KEARSIPAN</dc:title>
  <dc:creator>Futry Diviana Agnia</dc:creator>
  <cp:lastModifiedBy>user</cp:lastModifiedBy>
  <cp:revision>35</cp:revision>
  <dcterms:modified xsi:type="dcterms:W3CDTF">2024-11-13T10:05:22Z</dcterms:modified>
</cp:coreProperties>
</file>