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D448F1F-21F5-1C4B-BBC5-1831B1073634}">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p:normalViewPr>
  <p:slideViewPr>
    <p:cSldViewPr snapToGrid="0">
      <p:cViewPr varScale="1">
        <p:scale>
          <a:sx n="121" d="100"/>
          <a:sy n="121" d="100"/>
        </p:scale>
        <p:origin x="20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46C117F-5CCF-4837-BE5F-2B92066CAFAF}"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4EB90BD-B6CE-46B7-997F-7313B992CCDC}"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B9D11F-B188-461D-B23F-39381795C052}"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2E6D8D9-55A2-4063-B0F3-121F44549695}"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4B24536-994D-4021-A283-9F449C0DB509}" type="datetimeFigureOut">
              <a:rPr lang="en-US" dirty="0"/>
              <a:t>12/14/23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CBBBB78-C96F-47B7-AB17-D852CA960AC9}" type="datetimeFigureOut">
              <a:rPr lang="en-US" dirty="0"/>
              <a:t>12/14/23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12/14/23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578ACC-22D6-47C1-A373-4FD133E34F3C}"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331444B-B92B-4E27-8C94-BB93EAF5CB18}"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63EFA5E-FA76-400D-B3DC-F0BA90E6D107}"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12/14/23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FC179-FCAD-A96E-D958-59A79E2FB661}"/>
              </a:ext>
            </a:extLst>
          </p:cNvPr>
          <p:cNvSpPr>
            <a:spLocks noGrp="1"/>
          </p:cNvSpPr>
          <p:nvPr>
            <p:ph type="ctrTitle"/>
          </p:nvPr>
        </p:nvSpPr>
        <p:spPr/>
        <p:txBody>
          <a:bodyPr/>
          <a:lstStyle/>
          <a:p>
            <a:r>
              <a:rPr lang="tr-TR" dirty="0"/>
              <a:t>SDLC</a:t>
            </a:r>
          </a:p>
        </p:txBody>
      </p:sp>
      <p:sp>
        <p:nvSpPr>
          <p:cNvPr id="3" name="Alt Başlık 2">
            <a:extLst>
              <a:ext uri="{FF2B5EF4-FFF2-40B4-BE49-F238E27FC236}">
                <a16:creationId xmlns:a16="http://schemas.microsoft.com/office/drawing/2014/main" id="{90CA9E73-1D47-0F73-4CCD-0D14DB05B552}"/>
              </a:ext>
            </a:extLst>
          </p:cNvPr>
          <p:cNvSpPr>
            <a:spLocks noGrp="1"/>
          </p:cNvSpPr>
          <p:nvPr>
            <p:ph type="subTitle" idx="1"/>
          </p:nvPr>
        </p:nvSpPr>
        <p:spPr/>
        <p:txBody>
          <a:bodyPr/>
          <a:lstStyle/>
          <a:p>
            <a:r>
              <a:rPr lang="tr-TR" dirty="0"/>
              <a:t>Nedir?</a:t>
            </a:r>
          </a:p>
        </p:txBody>
      </p:sp>
    </p:spTree>
    <p:extLst>
      <p:ext uri="{BB962C8B-B14F-4D97-AF65-F5344CB8AC3E}">
        <p14:creationId xmlns:p14="http://schemas.microsoft.com/office/powerpoint/2010/main" val="58215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973D1D-85AB-5428-6970-BB9D68B82FDD}"/>
              </a:ext>
            </a:extLst>
          </p:cNvPr>
          <p:cNvSpPr>
            <a:spLocks noGrp="1"/>
          </p:cNvSpPr>
          <p:nvPr>
            <p:ph type="title"/>
          </p:nvPr>
        </p:nvSpPr>
        <p:spPr/>
        <p:txBody>
          <a:bodyPr/>
          <a:lstStyle/>
          <a:p>
            <a:r>
              <a:rPr lang="tr-TR" dirty="0"/>
              <a:t>SDLC Nedir?</a:t>
            </a:r>
          </a:p>
        </p:txBody>
      </p:sp>
      <p:sp>
        <p:nvSpPr>
          <p:cNvPr id="3" name="İçerik Yer Tutucusu 2">
            <a:extLst>
              <a:ext uri="{FF2B5EF4-FFF2-40B4-BE49-F238E27FC236}">
                <a16:creationId xmlns:a16="http://schemas.microsoft.com/office/drawing/2014/main" id="{8BBC5F7A-61B7-AC62-C1C4-DE5DB8D93210}"/>
              </a:ext>
            </a:extLst>
          </p:cNvPr>
          <p:cNvSpPr>
            <a:spLocks noGrp="1"/>
          </p:cNvSpPr>
          <p:nvPr>
            <p:ph idx="1"/>
          </p:nvPr>
        </p:nvSpPr>
        <p:spPr/>
        <p:txBody>
          <a:bodyPr/>
          <a:lstStyle/>
          <a:p>
            <a:r>
              <a:rPr lang="tr-TR" dirty="0">
                <a:latin typeface="source-serif-pro"/>
              </a:rPr>
              <a:t>B</a:t>
            </a:r>
            <a:r>
              <a:rPr lang="tr-TR" b="0" i="0" dirty="0">
                <a:effectLst/>
                <a:latin typeface="source-serif-pro"/>
              </a:rPr>
              <a:t>üyük ölçekli yazılım projelerinin başarılı bir şekilde ve zamanında geliştirilebilmesi, sürdürülebilir olması ve istekleri tam anlamıyla karşılayabilmesi için kullanılan bir yöntemdir.</a:t>
            </a:r>
            <a:endParaRPr lang="tr-TR" dirty="0"/>
          </a:p>
        </p:txBody>
      </p:sp>
    </p:spTree>
    <p:extLst>
      <p:ext uri="{BB962C8B-B14F-4D97-AF65-F5344CB8AC3E}">
        <p14:creationId xmlns:p14="http://schemas.microsoft.com/office/powerpoint/2010/main" val="267198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BCEF47-33E4-9DE3-7AC5-9C4C3AA30138}"/>
              </a:ext>
            </a:extLst>
          </p:cNvPr>
          <p:cNvSpPr>
            <a:spLocks noGrp="1"/>
          </p:cNvSpPr>
          <p:nvPr>
            <p:ph type="title"/>
          </p:nvPr>
        </p:nvSpPr>
        <p:spPr/>
        <p:txBody>
          <a:bodyPr/>
          <a:lstStyle/>
          <a:p>
            <a:r>
              <a:rPr lang="tr-TR" dirty="0"/>
              <a:t>Aşamaları</a:t>
            </a:r>
          </a:p>
        </p:txBody>
      </p:sp>
      <p:pic>
        <p:nvPicPr>
          <p:cNvPr id="1026" name="Picture 2">
            <a:extLst>
              <a:ext uri="{FF2B5EF4-FFF2-40B4-BE49-F238E27FC236}">
                <a16:creationId xmlns:a16="http://schemas.microsoft.com/office/drawing/2014/main" id="{710908B5-9158-30A7-6FB2-49276E9C64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8556" y="2336800"/>
            <a:ext cx="3598863"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9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30D10-A00D-AB66-B849-860AB9759E34}"/>
              </a:ext>
            </a:extLst>
          </p:cNvPr>
          <p:cNvSpPr>
            <a:spLocks noGrp="1"/>
          </p:cNvSpPr>
          <p:nvPr>
            <p:ph type="title"/>
          </p:nvPr>
        </p:nvSpPr>
        <p:spPr/>
        <p:txBody>
          <a:bodyPr/>
          <a:lstStyle/>
          <a:p>
            <a:r>
              <a:rPr lang="tr-TR" dirty="0"/>
              <a:t>Planlama</a:t>
            </a:r>
          </a:p>
        </p:txBody>
      </p:sp>
      <p:sp>
        <p:nvSpPr>
          <p:cNvPr id="3" name="İçerik Yer Tutucusu 2">
            <a:extLst>
              <a:ext uri="{FF2B5EF4-FFF2-40B4-BE49-F238E27FC236}">
                <a16:creationId xmlns:a16="http://schemas.microsoft.com/office/drawing/2014/main" id="{6B5B9521-ABF9-D2D7-034A-0167AA45000E}"/>
              </a:ext>
            </a:extLst>
          </p:cNvPr>
          <p:cNvSpPr>
            <a:spLocks noGrp="1"/>
          </p:cNvSpPr>
          <p:nvPr>
            <p:ph idx="1"/>
          </p:nvPr>
        </p:nvSpPr>
        <p:spPr/>
        <p:txBody>
          <a:bodyPr/>
          <a:lstStyle/>
          <a:p>
            <a:r>
              <a:rPr lang="tr-TR" b="0" i="0" dirty="0">
                <a:effectLst/>
                <a:latin typeface="source-serif-pro"/>
              </a:rPr>
              <a:t>Gereksinim analizini de içeren bu aşama, SDLC sürecinin en temel kısmıdır. Geliştirme ekibi tarafından müşterilerden, paydaşlardan, pazar araştırmalarından, satışlardan ve rakip araştırması sonucu edinilen bilgilerle gerçekleştirilir. Özellikler netleştiğinde, ekip, temel proje yaklaşımını planlamak ve potansiyel riskleri belirlemek için dış kaynaklardan elde edilen bu bilgileri kullanır.</a:t>
            </a:r>
            <a:endParaRPr lang="tr-TR" dirty="0"/>
          </a:p>
        </p:txBody>
      </p:sp>
    </p:spTree>
    <p:extLst>
      <p:ext uri="{BB962C8B-B14F-4D97-AF65-F5344CB8AC3E}">
        <p14:creationId xmlns:p14="http://schemas.microsoft.com/office/powerpoint/2010/main" val="214143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856A96-30F5-DE02-49CD-147F10512CB1}"/>
              </a:ext>
            </a:extLst>
          </p:cNvPr>
          <p:cNvSpPr>
            <a:spLocks noGrp="1"/>
          </p:cNvSpPr>
          <p:nvPr>
            <p:ph type="title"/>
          </p:nvPr>
        </p:nvSpPr>
        <p:spPr/>
        <p:txBody>
          <a:bodyPr/>
          <a:lstStyle/>
          <a:p>
            <a:r>
              <a:rPr lang="tr-TR" dirty="0"/>
              <a:t>Analiz</a:t>
            </a:r>
          </a:p>
        </p:txBody>
      </p:sp>
      <p:sp>
        <p:nvSpPr>
          <p:cNvPr id="3" name="İçerik Yer Tutucusu 2">
            <a:extLst>
              <a:ext uri="{FF2B5EF4-FFF2-40B4-BE49-F238E27FC236}">
                <a16:creationId xmlns:a16="http://schemas.microsoft.com/office/drawing/2014/main" id="{5ABC8CA5-4AFF-CC85-1D31-3F36B086D540}"/>
              </a:ext>
            </a:extLst>
          </p:cNvPr>
          <p:cNvSpPr>
            <a:spLocks noGrp="1"/>
          </p:cNvSpPr>
          <p:nvPr>
            <p:ph idx="1"/>
          </p:nvPr>
        </p:nvSpPr>
        <p:spPr/>
        <p:txBody>
          <a:bodyPr/>
          <a:lstStyle/>
          <a:p>
            <a:r>
              <a:rPr lang="tr-TR" b="0" i="0" dirty="0">
                <a:effectLst/>
                <a:latin typeface="source-serif-pro"/>
              </a:rPr>
              <a:t>Bu aşama, (çözüm aşaması olarak düşünülebilir.) proje hedeflerinin fonksiyon olarak tanımlanmasını içermektedir. Sonrasında geliştirilmek istenilen uygulamanın hangi işlemleri yapması gerektiği belirlenir.</a:t>
            </a:r>
            <a:endParaRPr lang="tr-TR" dirty="0"/>
          </a:p>
        </p:txBody>
      </p:sp>
    </p:spTree>
    <p:extLst>
      <p:ext uri="{BB962C8B-B14F-4D97-AF65-F5344CB8AC3E}">
        <p14:creationId xmlns:p14="http://schemas.microsoft.com/office/powerpoint/2010/main" val="126163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146E10-4789-7E17-556B-73EB495D84E2}"/>
              </a:ext>
            </a:extLst>
          </p:cNvPr>
          <p:cNvSpPr>
            <a:spLocks noGrp="1"/>
          </p:cNvSpPr>
          <p:nvPr>
            <p:ph type="title"/>
          </p:nvPr>
        </p:nvSpPr>
        <p:spPr/>
        <p:txBody>
          <a:bodyPr/>
          <a:lstStyle/>
          <a:p>
            <a:r>
              <a:rPr lang="tr-TR" dirty="0"/>
              <a:t>Tasarım</a:t>
            </a:r>
          </a:p>
        </p:txBody>
      </p:sp>
      <p:sp>
        <p:nvSpPr>
          <p:cNvPr id="3" name="İçerik Yer Tutucusu 2">
            <a:extLst>
              <a:ext uri="{FF2B5EF4-FFF2-40B4-BE49-F238E27FC236}">
                <a16:creationId xmlns:a16="http://schemas.microsoft.com/office/drawing/2014/main" id="{87FB77EB-C24D-2DD9-0600-8A66E07967EF}"/>
              </a:ext>
            </a:extLst>
          </p:cNvPr>
          <p:cNvSpPr>
            <a:spLocks noGrp="1"/>
          </p:cNvSpPr>
          <p:nvPr>
            <p:ph idx="1"/>
          </p:nvPr>
        </p:nvSpPr>
        <p:spPr/>
        <p:txBody>
          <a:bodyPr/>
          <a:lstStyle/>
          <a:p>
            <a:r>
              <a:rPr lang="tr-TR" b="0" i="0" dirty="0">
                <a:effectLst/>
                <a:latin typeface="source-serif-pro"/>
              </a:rPr>
              <a:t>Bu aşamada geliştirme ekibi, ürün için en uygun mimariyi belirleyip tasarlamak için </a:t>
            </a:r>
            <a:r>
              <a:rPr lang="tr-TR" b="0" i="0" dirty="0" err="1">
                <a:effectLst/>
                <a:latin typeface="source-serif-pro"/>
              </a:rPr>
              <a:t>SRS’yi</a:t>
            </a:r>
            <a:r>
              <a:rPr lang="tr-TR" b="0" i="0" dirty="0">
                <a:effectLst/>
                <a:latin typeface="source-serif-pro"/>
              </a:rPr>
              <a:t> (Analiz aşamasında yaratılan </a:t>
            </a:r>
            <a:r>
              <a:rPr lang="tr-TR" b="0" i="0" dirty="0" err="1">
                <a:effectLst/>
                <a:latin typeface="source-serif-pro"/>
              </a:rPr>
              <a:t>döküman</a:t>
            </a:r>
            <a:r>
              <a:rPr lang="tr-TR" b="0" i="0" dirty="0">
                <a:effectLst/>
                <a:latin typeface="source-serif-pro"/>
              </a:rPr>
              <a:t>) kullanır. </a:t>
            </a:r>
            <a:r>
              <a:rPr lang="tr-TR" b="0" i="0" dirty="0" err="1">
                <a:effectLst/>
                <a:latin typeface="source-serif-pro"/>
              </a:rPr>
              <a:t>SRS’de</a:t>
            </a:r>
            <a:r>
              <a:rPr lang="tr-TR" b="0" i="0" dirty="0">
                <a:effectLst/>
                <a:latin typeface="source-serif-pro"/>
              </a:rPr>
              <a:t> belirlenmiş gereksinimler ,tasarım belgesi </a:t>
            </a:r>
            <a:r>
              <a:rPr lang="tr-TR" b="0" i="0" dirty="0" err="1">
                <a:effectLst/>
                <a:latin typeface="source-serif-pro"/>
              </a:rPr>
              <a:t>dökümanındaki</a:t>
            </a:r>
            <a:r>
              <a:rPr lang="tr-TR" b="0" i="0" dirty="0">
                <a:effectLst/>
                <a:latin typeface="source-serif-pro"/>
              </a:rPr>
              <a:t> (DDS) yaklaşımları belirler, bu yüzden analiz aşaması çok önemlidir. Bu aşamada birden çok tasarım yaklaşımı oraya çıkabilir, paydaşlar gereksinimleri ve tasarım yaklaşımlarını gözden geçirerek en uygun olan seçebilirler.</a:t>
            </a:r>
            <a:endParaRPr lang="tr-TR" dirty="0"/>
          </a:p>
        </p:txBody>
      </p:sp>
    </p:spTree>
    <p:extLst>
      <p:ext uri="{BB962C8B-B14F-4D97-AF65-F5344CB8AC3E}">
        <p14:creationId xmlns:p14="http://schemas.microsoft.com/office/powerpoint/2010/main" val="318101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974F9C-C2B9-C578-4ED2-570843C50033}"/>
              </a:ext>
            </a:extLst>
          </p:cNvPr>
          <p:cNvSpPr>
            <a:spLocks noGrp="1"/>
          </p:cNvSpPr>
          <p:nvPr>
            <p:ph type="title"/>
          </p:nvPr>
        </p:nvSpPr>
        <p:spPr/>
        <p:txBody>
          <a:bodyPr/>
          <a:lstStyle/>
          <a:p>
            <a:r>
              <a:rPr lang="tr-TR" dirty="0"/>
              <a:t>Uygulama</a:t>
            </a:r>
          </a:p>
        </p:txBody>
      </p:sp>
      <p:sp>
        <p:nvSpPr>
          <p:cNvPr id="3" name="İçerik Yer Tutucusu 2">
            <a:extLst>
              <a:ext uri="{FF2B5EF4-FFF2-40B4-BE49-F238E27FC236}">
                <a16:creationId xmlns:a16="http://schemas.microsoft.com/office/drawing/2014/main" id="{E6AF5CA9-0036-F38A-698C-ABDACA702341}"/>
              </a:ext>
            </a:extLst>
          </p:cNvPr>
          <p:cNvSpPr>
            <a:spLocks noGrp="1"/>
          </p:cNvSpPr>
          <p:nvPr>
            <p:ph idx="1"/>
          </p:nvPr>
        </p:nvSpPr>
        <p:spPr/>
        <p:txBody>
          <a:bodyPr/>
          <a:lstStyle/>
          <a:p>
            <a:r>
              <a:rPr lang="tr-TR" b="0" i="0" dirty="0">
                <a:effectLst/>
                <a:latin typeface="source-serif-pro"/>
              </a:rPr>
              <a:t>Bu aşama, SRS ve DDS </a:t>
            </a:r>
            <a:r>
              <a:rPr lang="tr-TR" b="0" i="0" dirty="0" err="1">
                <a:effectLst/>
                <a:latin typeface="source-serif-pro"/>
              </a:rPr>
              <a:t>dökümanları</a:t>
            </a:r>
            <a:r>
              <a:rPr lang="tr-TR" b="0" i="0" dirty="0">
                <a:effectLst/>
                <a:latin typeface="source-serif-pro"/>
              </a:rPr>
              <a:t> baz alınarak yapılan gerçek geliştirme aşaması yani kodun yazılmaya başlandığı aşamadır. Bu aşama sürecinde geliştirme ekibi iş bölümü yaparak gerçek ürünü inşa etmeye başlar.</a:t>
            </a:r>
            <a:endParaRPr lang="tr-TR" dirty="0"/>
          </a:p>
        </p:txBody>
      </p:sp>
    </p:spTree>
    <p:extLst>
      <p:ext uri="{BB962C8B-B14F-4D97-AF65-F5344CB8AC3E}">
        <p14:creationId xmlns:p14="http://schemas.microsoft.com/office/powerpoint/2010/main" val="224817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FB698E-9945-508B-4D93-DBA774334A56}"/>
              </a:ext>
            </a:extLst>
          </p:cNvPr>
          <p:cNvSpPr>
            <a:spLocks noGrp="1"/>
          </p:cNvSpPr>
          <p:nvPr>
            <p:ph type="title"/>
          </p:nvPr>
        </p:nvSpPr>
        <p:spPr/>
        <p:txBody>
          <a:bodyPr/>
          <a:lstStyle/>
          <a:p>
            <a:r>
              <a:rPr lang="tr-TR" dirty="0"/>
              <a:t>Test</a:t>
            </a:r>
          </a:p>
        </p:txBody>
      </p:sp>
      <p:sp>
        <p:nvSpPr>
          <p:cNvPr id="3" name="İçerik Yer Tutucusu 2">
            <a:extLst>
              <a:ext uri="{FF2B5EF4-FFF2-40B4-BE49-F238E27FC236}">
                <a16:creationId xmlns:a16="http://schemas.microsoft.com/office/drawing/2014/main" id="{544DE2A6-179E-7C35-C887-FDE28770ABBE}"/>
              </a:ext>
            </a:extLst>
          </p:cNvPr>
          <p:cNvSpPr>
            <a:spLocks noGrp="1"/>
          </p:cNvSpPr>
          <p:nvPr>
            <p:ph idx="1"/>
          </p:nvPr>
        </p:nvSpPr>
        <p:spPr/>
        <p:txBody>
          <a:bodyPr/>
          <a:lstStyle/>
          <a:p>
            <a:r>
              <a:rPr lang="tr-TR" b="0" i="0" dirty="0" err="1">
                <a:effectLst/>
                <a:latin typeface="source-serif-pro"/>
              </a:rPr>
              <a:t>SDLC’nin</a:t>
            </a:r>
            <a:r>
              <a:rPr lang="tr-TR" b="0" i="0" dirty="0">
                <a:effectLst/>
                <a:latin typeface="source-serif-pro"/>
              </a:rPr>
              <a:t> bu aşaması, hataları ve diğer sorunları kontrol etmek için projenin ayrı bölümlerini özel bir test ortamına sokmayı içerir. Test aşamasında, hataların rapor edilmesini, izlenmesini, düzeltilmesini ve ürünün kalite standartlarını karşılayana kadar tekrar tekrar test edilmesini sağlanır. </a:t>
            </a:r>
            <a:endParaRPr lang="tr-TR" dirty="0"/>
          </a:p>
        </p:txBody>
      </p:sp>
    </p:spTree>
    <p:extLst>
      <p:ext uri="{BB962C8B-B14F-4D97-AF65-F5344CB8AC3E}">
        <p14:creationId xmlns:p14="http://schemas.microsoft.com/office/powerpoint/2010/main" val="216779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C9CAE0-121E-1C19-EEFE-30E7A432F9A6}"/>
              </a:ext>
            </a:extLst>
          </p:cNvPr>
          <p:cNvSpPr>
            <a:spLocks noGrp="1"/>
          </p:cNvSpPr>
          <p:nvPr>
            <p:ph type="title"/>
          </p:nvPr>
        </p:nvSpPr>
        <p:spPr/>
        <p:txBody>
          <a:bodyPr/>
          <a:lstStyle/>
          <a:p>
            <a:r>
              <a:rPr lang="tr-TR" dirty="0"/>
              <a:t>Bakım ve Sürdürebilirlik</a:t>
            </a:r>
          </a:p>
        </p:txBody>
      </p:sp>
      <p:sp>
        <p:nvSpPr>
          <p:cNvPr id="3" name="İçerik Yer Tutucusu 2">
            <a:extLst>
              <a:ext uri="{FF2B5EF4-FFF2-40B4-BE49-F238E27FC236}">
                <a16:creationId xmlns:a16="http://schemas.microsoft.com/office/drawing/2014/main" id="{0593ECA6-9A19-9EB1-D104-02523CEB467D}"/>
              </a:ext>
            </a:extLst>
          </p:cNvPr>
          <p:cNvSpPr>
            <a:spLocks noGrp="1"/>
          </p:cNvSpPr>
          <p:nvPr>
            <p:ph idx="1"/>
          </p:nvPr>
        </p:nvSpPr>
        <p:spPr/>
        <p:txBody>
          <a:bodyPr/>
          <a:lstStyle/>
          <a:p>
            <a:r>
              <a:rPr lang="tr-TR" dirty="0"/>
              <a:t>Ürün test adımından geçtikten sonra kullanabilir hale gelir. Ürün son kullanıcıda karşılaşılan sorunlar ve farklılık gösteren istekler geri bildirim olarak alınır </a:t>
            </a:r>
            <a:r>
              <a:rPr lang="tr-TR"/>
              <a:t>ve değerlendirilir.</a:t>
            </a:r>
          </a:p>
        </p:txBody>
      </p:sp>
    </p:spTree>
    <p:extLst>
      <p:ext uri="{BB962C8B-B14F-4D97-AF65-F5344CB8AC3E}">
        <p14:creationId xmlns:p14="http://schemas.microsoft.com/office/powerpoint/2010/main" val="410137131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TotalTime>
  <Words>282</Words>
  <Application>Microsoft Macintosh PowerPoint</Application>
  <PresentationFormat>Geniş ekran</PresentationFormat>
  <Paragraphs>17</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source-serif-pro</vt:lpstr>
      <vt:lpstr>Trebuchet MS</vt:lpstr>
      <vt:lpstr>Berlin</vt:lpstr>
      <vt:lpstr>SDLC</vt:lpstr>
      <vt:lpstr>SDLC Nedir?</vt:lpstr>
      <vt:lpstr>Aşamaları</vt:lpstr>
      <vt:lpstr>Planlama</vt:lpstr>
      <vt:lpstr>Analiz</vt:lpstr>
      <vt:lpstr>Tasarım</vt:lpstr>
      <vt:lpstr>Uygulama</vt:lpstr>
      <vt:lpstr>Test</vt:lpstr>
      <vt:lpstr>Bakım ve Sürdürebilirlik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Gökhan MERDEN</dc:creator>
  <cp:lastModifiedBy>Gökhan MERDEN</cp:lastModifiedBy>
  <cp:revision>1</cp:revision>
  <dcterms:created xsi:type="dcterms:W3CDTF">2023-12-14T09:16:57Z</dcterms:created>
  <dcterms:modified xsi:type="dcterms:W3CDTF">2023-12-14T09:23:53Z</dcterms:modified>
</cp:coreProperties>
</file>