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6" r:id="rId1"/>
  </p:sldMasterIdLst>
  <p:notesMasterIdLst>
    <p:notesMasterId r:id="rId7"/>
  </p:notesMasterIdLst>
  <p:handoutMasterIdLst>
    <p:handoutMasterId r:id="rId8"/>
  </p:handoutMasterIdLst>
  <p:sldIdLst>
    <p:sldId id="268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216B"/>
    <a:srgbClr val="D11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B5063B9-5E4C-4DF5-AFE4-5D115FA40B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0F55F-DF8D-46A6-B5BD-C3AA3B4A45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B23AE-6197-43FC-9A6F-6D2FCF73C201}" type="datetimeFigureOut">
              <a:rPr lang="en-MY" smtClean="0"/>
              <a:t>28/6/2021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BCE4F-F7F2-4811-B3F3-5CDC7AB645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3C508-2B21-4A08-B900-A5152ED166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E519F-C69B-4322-9E9D-B27560DFD08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56223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BCA8E-D007-44F6-8AE0-928F7EEFB3AB}" type="datetimeFigureOut">
              <a:rPr lang="en-MY" smtClean="0"/>
              <a:t>28/6/2021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CBEAE-31E9-4A9A-B655-FEBCBC71EB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694831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7114-0555-4782-8FBE-E8156070A9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1769" y="1795808"/>
            <a:ext cx="10058400" cy="823106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PAPER TITLE</a:t>
            </a:r>
            <a:endParaRPr lang="en-MY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6553740-666A-451D-9C59-489E7A9157A4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097280" y="4239369"/>
            <a:ext cx="10058400" cy="6095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>
              <a:defRPr/>
            </a:lvl1pPr>
          </a:lstStyle>
          <a:p>
            <a:pPr lvl="0"/>
            <a:r>
              <a:rPr lang="en-US" dirty="0"/>
              <a:t>Affiliation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C5BA209-309A-4737-901B-9F546ED39097}"/>
              </a:ext>
            </a:extLst>
          </p:cNvPr>
          <p:cNvSpPr txBox="1">
            <a:spLocks/>
          </p:cNvSpPr>
          <p:nvPr userDrawn="1"/>
        </p:nvSpPr>
        <p:spPr>
          <a:xfrm>
            <a:off x="1066800" y="5331313"/>
            <a:ext cx="10058400" cy="6095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4 - 5 AUGUST 2021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F76D5A-D4C8-40AB-9C9F-2094B37E786B}"/>
              </a:ext>
            </a:extLst>
          </p:cNvPr>
          <p:cNvSpPr/>
          <p:nvPr userDrawn="1"/>
        </p:nvSpPr>
        <p:spPr>
          <a:xfrm>
            <a:off x="0" y="0"/>
            <a:ext cx="2681056" cy="1242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725EFEF-65FD-47BD-B489-578466DD57C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66800" y="3470599"/>
            <a:ext cx="10088563" cy="609526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A3216B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</a:t>
            </a:r>
            <a:endParaRPr lang="en-MY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1BAD162-4122-454A-9337-84F985919EA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66800" y="2726061"/>
            <a:ext cx="10088563" cy="579438"/>
          </a:xfrm>
        </p:spPr>
        <p:txBody>
          <a:bodyPr/>
          <a:lstStyle>
            <a:lvl1pPr algn="ctr">
              <a:defRPr/>
            </a:lvl1pPr>
          </a:lstStyle>
          <a:p>
            <a:pPr marL="91440" marR="0" lvl="0" indent="-9144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lang="en-US" dirty="0"/>
              <a:t>(Authors) Author 1, Author 2, Author 3</a:t>
            </a:r>
          </a:p>
          <a:p>
            <a:pPr lvl="0"/>
            <a:endParaRPr lang="en-MY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7141294-1176-4309-B7C1-3967301D15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52" b="38527"/>
          <a:stretch/>
        </p:blipFill>
        <p:spPr>
          <a:xfrm>
            <a:off x="150921" y="109382"/>
            <a:ext cx="1802130" cy="441080"/>
          </a:xfrm>
          <a:prstGeom prst="rect">
            <a:avLst/>
          </a:prstGeom>
        </p:spPr>
      </p:pic>
      <p:pic>
        <p:nvPicPr>
          <p:cNvPr id="11" name="Content Placeholder 2" descr="Text&#10;&#10;Description automatically generated">
            <a:extLst>
              <a:ext uri="{FF2B5EF4-FFF2-40B4-BE49-F238E27FC236}">
                <a16:creationId xmlns:a16="http://schemas.microsoft.com/office/drawing/2014/main" id="{EF2EC728-69F0-4CCB-A494-52F95CC6852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279" y="6467903"/>
            <a:ext cx="1275425" cy="4251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FBCD6B-819F-4258-B103-113F51A84C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4099"/>
          <a:stretch/>
        </p:blipFill>
        <p:spPr>
          <a:xfrm>
            <a:off x="2524333" y="6423660"/>
            <a:ext cx="5547096" cy="46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5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A32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D11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20">
            <a:extLst>
              <a:ext uri="{FF2B5EF4-FFF2-40B4-BE49-F238E27FC236}">
                <a16:creationId xmlns:a16="http://schemas.microsoft.com/office/drawing/2014/main" id="{358860F1-49B4-423D-A6FF-0C2E5F172D01}"/>
              </a:ext>
            </a:extLst>
          </p:cNvPr>
          <p:cNvGrpSpPr/>
          <p:nvPr userDrawn="1"/>
        </p:nvGrpSpPr>
        <p:grpSpPr>
          <a:xfrm rot="2700000">
            <a:off x="-105879" y="-25126"/>
            <a:ext cx="1456652" cy="1300207"/>
            <a:chOff x="0" y="0"/>
            <a:chExt cx="1942202" cy="1733609"/>
          </a:xfrm>
        </p:grpSpPr>
        <p:grpSp>
          <p:nvGrpSpPr>
            <p:cNvPr id="11" name="Group 21">
              <a:extLst>
                <a:ext uri="{FF2B5EF4-FFF2-40B4-BE49-F238E27FC236}">
                  <a16:creationId xmlns:a16="http://schemas.microsoft.com/office/drawing/2014/main" id="{4D9E094C-D327-452F-B2B6-7478935D5A9B}"/>
                </a:ext>
              </a:extLst>
            </p:cNvPr>
            <p:cNvGrpSpPr>
              <a:grpSpLocks noChangeAspect="1"/>
            </p:cNvGrpSpPr>
            <p:nvPr/>
          </p:nvGrpSpPr>
          <p:grpSpPr>
            <a:xfrm rot="-2700000">
              <a:off x="462474" y="253881"/>
              <a:ext cx="1225846" cy="1225846"/>
              <a:chOff x="0" y="0"/>
              <a:chExt cx="2653030" cy="2653030"/>
            </a:xfrm>
          </p:grpSpPr>
          <p:sp>
            <p:nvSpPr>
              <p:cNvPr id="14" name="Freeform 22">
                <a:extLst>
                  <a:ext uri="{FF2B5EF4-FFF2-40B4-BE49-F238E27FC236}">
                    <a16:creationId xmlns:a16="http://schemas.microsoft.com/office/drawing/2014/main" id="{1F261D4A-AE8A-404A-9FF1-6D57C396E911}"/>
                  </a:ext>
                </a:extLst>
              </p:cNvPr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B9276F"/>
              </a:solidFill>
            </p:spPr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90F257A7-9BCB-46B6-AF11-68D80792B454}"/>
                </a:ext>
              </a:extLst>
            </p:cNvPr>
            <p:cNvGrpSpPr/>
            <p:nvPr/>
          </p:nvGrpSpPr>
          <p:grpSpPr>
            <a:xfrm rot="-2700000">
              <a:off x="253881" y="253881"/>
              <a:ext cx="1225846" cy="1225846"/>
              <a:chOff x="0" y="0"/>
              <a:chExt cx="1913890" cy="1913890"/>
            </a:xfrm>
          </p:grpSpPr>
          <p:sp>
            <p:nvSpPr>
              <p:cNvPr id="13" name="Freeform 24">
                <a:extLst>
                  <a:ext uri="{FF2B5EF4-FFF2-40B4-BE49-F238E27FC236}">
                    <a16:creationId xmlns:a16="http://schemas.microsoft.com/office/drawing/2014/main" id="{4D16D9A8-F278-4539-BC25-982015BC5B9B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14165CB-4D76-408C-81F6-2AC8327660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7999" y="220144"/>
            <a:ext cx="7931310" cy="7918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>
              <a:defRPr/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36C9C38-AFFB-4C7D-A291-2F3D194F4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472" y="1433231"/>
            <a:ext cx="10515600" cy="4351338"/>
          </a:xfrm>
        </p:spPr>
        <p:txBody>
          <a:bodyPr>
            <a:normAutofit/>
          </a:bodyPr>
          <a:lstStyle>
            <a:lvl1pPr>
              <a:defRPr sz="2800" b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>
              <a:defRPr sz="20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>
              <a:defRPr sz="16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>
              <a:defRPr sz="16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>
              <a:defRPr sz="16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17A05936-2743-44CF-A9EF-961CEABE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8492" y="6492875"/>
            <a:ext cx="1894494" cy="365125"/>
          </a:xfrm>
        </p:spPr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6703E24F-0E97-4FD7-BF4B-0904E353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3908" y="6477541"/>
            <a:ext cx="8096434" cy="365125"/>
          </a:xfrm>
        </p:spPr>
        <p:txBody>
          <a:bodyPr/>
          <a:lstStyle/>
          <a:p>
            <a:r>
              <a:rPr lang="en-US"/>
              <a:t>PAPER ID: 123456</a:t>
            </a:r>
            <a:endParaRPr lang="en-MY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AEE04D4-A380-4A55-ABED-9E9A367D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081" y="6492875"/>
            <a:ext cx="1312025" cy="365125"/>
          </a:xfrm>
          <a:ln>
            <a:noFill/>
          </a:ln>
        </p:spPr>
        <p:txBody>
          <a:bodyPr/>
          <a:lstStyle/>
          <a:p>
            <a:fld id="{CDD00989-BF6F-48A2-9086-DAE1CB446012}" type="slidenum">
              <a:rPr lang="en-MY" smtClean="0"/>
              <a:t>‹#›</a:t>
            </a:fld>
            <a:endParaRPr lang="en-MY"/>
          </a:p>
        </p:txBody>
      </p:sp>
      <p:pic>
        <p:nvPicPr>
          <p:cNvPr id="17" name="Picture 16" descr="A picture containing logo&#10;&#10;Description automatically generated">
            <a:extLst>
              <a:ext uri="{FF2B5EF4-FFF2-40B4-BE49-F238E27FC236}">
                <a16:creationId xmlns:a16="http://schemas.microsoft.com/office/drawing/2014/main" id="{B672C116-4907-9548-8485-8460BA0808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109973"/>
            <a:ext cx="1683257" cy="59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9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A32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D11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20">
            <a:extLst>
              <a:ext uri="{FF2B5EF4-FFF2-40B4-BE49-F238E27FC236}">
                <a16:creationId xmlns:a16="http://schemas.microsoft.com/office/drawing/2014/main" id="{358860F1-49B4-423D-A6FF-0C2E5F172D01}"/>
              </a:ext>
            </a:extLst>
          </p:cNvPr>
          <p:cNvGrpSpPr/>
          <p:nvPr userDrawn="1"/>
        </p:nvGrpSpPr>
        <p:grpSpPr>
          <a:xfrm rot="2700000">
            <a:off x="-105879" y="-25126"/>
            <a:ext cx="1456652" cy="1300207"/>
            <a:chOff x="0" y="0"/>
            <a:chExt cx="1942202" cy="1733609"/>
          </a:xfrm>
        </p:grpSpPr>
        <p:grpSp>
          <p:nvGrpSpPr>
            <p:cNvPr id="11" name="Group 21">
              <a:extLst>
                <a:ext uri="{FF2B5EF4-FFF2-40B4-BE49-F238E27FC236}">
                  <a16:creationId xmlns:a16="http://schemas.microsoft.com/office/drawing/2014/main" id="{4D9E094C-D327-452F-B2B6-7478935D5A9B}"/>
                </a:ext>
              </a:extLst>
            </p:cNvPr>
            <p:cNvGrpSpPr>
              <a:grpSpLocks noChangeAspect="1"/>
            </p:cNvGrpSpPr>
            <p:nvPr/>
          </p:nvGrpSpPr>
          <p:grpSpPr>
            <a:xfrm rot="-2700000">
              <a:off x="462474" y="253881"/>
              <a:ext cx="1225846" cy="1225846"/>
              <a:chOff x="0" y="0"/>
              <a:chExt cx="2653030" cy="2653030"/>
            </a:xfrm>
          </p:grpSpPr>
          <p:sp>
            <p:nvSpPr>
              <p:cNvPr id="14" name="Freeform 22">
                <a:extLst>
                  <a:ext uri="{FF2B5EF4-FFF2-40B4-BE49-F238E27FC236}">
                    <a16:creationId xmlns:a16="http://schemas.microsoft.com/office/drawing/2014/main" id="{1F261D4A-AE8A-404A-9FF1-6D57C396E911}"/>
                  </a:ext>
                </a:extLst>
              </p:cNvPr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B9276F"/>
              </a:solidFill>
            </p:spPr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90F257A7-9BCB-46B6-AF11-68D80792B454}"/>
                </a:ext>
              </a:extLst>
            </p:cNvPr>
            <p:cNvGrpSpPr/>
            <p:nvPr/>
          </p:nvGrpSpPr>
          <p:grpSpPr>
            <a:xfrm rot="-2700000">
              <a:off x="253881" y="253881"/>
              <a:ext cx="1225846" cy="1225846"/>
              <a:chOff x="0" y="0"/>
              <a:chExt cx="1913890" cy="1913890"/>
            </a:xfrm>
          </p:grpSpPr>
          <p:sp>
            <p:nvSpPr>
              <p:cNvPr id="13" name="Freeform 24">
                <a:extLst>
                  <a:ext uri="{FF2B5EF4-FFF2-40B4-BE49-F238E27FC236}">
                    <a16:creationId xmlns:a16="http://schemas.microsoft.com/office/drawing/2014/main" id="{4D16D9A8-F278-4539-BC25-982015BC5B9B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14165CB-4D76-408C-81F6-2AC832766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077" y="317798"/>
            <a:ext cx="9458269" cy="7918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36C9C38-AFFB-4C7D-A291-2F3D194F4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472" y="1433231"/>
            <a:ext cx="10515600" cy="4351338"/>
          </a:xfrm>
        </p:spPr>
        <p:txBody>
          <a:bodyPr>
            <a:normAutofit/>
          </a:bodyPr>
          <a:lstStyle>
            <a:lvl1pPr>
              <a:defRPr sz="2800" b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>
              <a:buClr>
                <a:schemeClr val="tx1"/>
              </a:buClr>
              <a:defRPr sz="20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>
              <a:buClr>
                <a:schemeClr val="tx1"/>
              </a:buClr>
              <a:defRPr sz="16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>
              <a:buClr>
                <a:schemeClr val="tx1"/>
              </a:buClr>
              <a:defRPr sz="16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>
              <a:buClr>
                <a:schemeClr val="tx1"/>
              </a:buClr>
              <a:defRPr sz="16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98DE81C4-000A-4AAD-AF19-D1D1A90FC0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8492" y="6492875"/>
            <a:ext cx="1894494" cy="365125"/>
          </a:xfrm>
        </p:spPr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D9659446-F02C-4DC4-8AC6-3679A64E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3908" y="6477541"/>
            <a:ext cx="8096434" cy="365125"/>
          </a:xfrm>
        </p:spPr>
        <p:txBody>
          <a:bodyPr/>
          <a:lstStyle/>
          <a:p>
            <a:r>
              <a:rPr lang="en-US"/>
              <a:t>PAPER ID: 123456</a:t>
            </a:r>
            <a:endParaRPr lang="en-MY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70C5D03-DE6C-4434-8EA1-14FDC7DB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081" y="6492875"/>
            <a:ext cx="1312025" cy="365125"/>
          </a:xfrm>
          <a:ln>
            <a:noFill/>
          </a:ln>
        </p:spPr>
        <p:txBody>
          <a:bodyPr/>
          <a:lstStyle/>
          <a:p>
            <a:fld id="{CDD00989-BF6F-48A2-9086-DAE1CB446012}" type="slidenum">
              <a:rPr lang="en-MY" smtClean="0"/>
              <a:t>‹#›</a:t>
            </a:fld>
            <a:endParaRPr lang="en-MY"/>
          </a:p>
        </p:txBody>
      </p:sp>
      <p:pic>
        <p:nvPicPr>
          <p:cNvPr id="16" name="Picture 15" descr="A picture containing logo&#10;&#10;Description automatically generated">
            <a:extLst>
              <a:ext uri="{FF2B5EF4-FFF2-40B4-BE49-F238E27FC236}">
                <a16:creationId xmlns:a16="http://schemas.microsoft.com/office/drawing/2014/main" id="{7C5E5E0B-73E4-F847-8888-677DA604F9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109973"/>
            <a:ext cx="1683257" cy="59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7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1D2F0-AE57-41EC-B199-AB346006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B3468-36E3-4290-B679-1A8C0568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PAPER ID: 123456</a:t>
            </a:r>
            <a:endParaRPr lang="en-MY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E750CFC1-3DCD-407A-9E01-E000719C9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081" y="6492875"/>
            <a:ext cx="1312025" cy="365125"/>
          </a:xfrm>
          <a:ln>
            <a:noFill/>
          </a:ln>
        </p:spPr>
        <p:txBody>
          <a:bodyPr/>
          <a:lstStyle/>
          <a:p>
            <a:fld id="{CDD00989-BF6F-48A2-9086-DAE1CB4460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0115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319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358283"/>
            <a:ext cx="4937760" cy="4510811"/>
          </a:xfrm>
          <a:solidFill>
            <a:schemeClr val="bg1"/>
          </a:solidFill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49406"/>
            <a:ext cx="4937760" cy="4519689"/>
          </a:xfrm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PAPER ID: 123456</a:t>
            </a:r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CDD00989-BF6F-48A2-9086-DAE1CB4460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8006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698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22269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37173"/>
            <a:ext cx="4937760" cy="3723361"/>
          </a:xfrm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322269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28295"/>
            <a:ext cx="4937760" cy="3732239"/>
          </a:xfrm>
        </p:spPr>
        <p:txBody>
          <a:bodyPr/>
          <a:lstStyle>
            <a:lvl1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PAPER ID: 123456</a:t>
            </a:r>
            <a:endParaRPr lang="en-MY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26081" y="6492875"/>
            <a:ext cx="1312025" cy="365125"/>
          </a:xfrm>
          <a:ln>
            <a:noFill/>
          </a:ln>
        </p:spPr>
        <p:txBody>
          <a:bodyPr/>
          <a:lstStyle/>
          <a:p>
            <a:fld id="{CDD00989-BF6F-48A2-9086-DAE1CB4460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5542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4"/>
            <a:ext cx="10337159" cy="8231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PAPER ID: 123456</a:t>
            </a:r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0851" y="6492875"/>
            <a:ext cx="1312025" cy="365125"/>
          </a:xfrm>
          <a:ln>
            <a:noFill/>
          </a:ln>
        </p:spPr>
        <p:txBody>
          <a:bodyPr/>
          <a:lstStyle/>
          <a:p>
            <a:fld id="{CDD00989-BF6F-48A2-9086-DAE1CB446012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3553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A32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D11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PAPER ID: 123456</a:t>
            </a:r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CDD00989-BF6F-48A2-9086-DAE1CB446012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4707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7341D46B-3F86-4D17-A29A-32FF01D8F2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12" y="1444049"/>
            <a:ext cx="10054750" cy="3545201"/>
          </a:xfrm>
          <a:prstGeom prst="rect">
            <a:avLst/>
          </a:prstGeom>
          <a:scene3d>
            <a:camera prst="obliqueBottomLeft"/>
            <a:lightRig rig="threePt" dir="t"/>
          </a:scene3d>
        </p:spPr>
      </p:pic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A32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D11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14165CB-4D76-408C-81F6-2AC8327660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9970" y="2500175"/>
            <a:ext cx="8632646" cy="11983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defRPr sz="66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4C3C3448-3729-4448-BDD8-D02FFF2A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032" y="6459785"/>
            <a:ext cx="10231879" cy="365125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/>
              <a:t>PAPER ID: 123456</a:t>
            </a:r>
            <a:endParaRPr lang="en-MY"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82495D5E-129B-934D-B9AE-938217E4B0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109973"/>
            <a:ext cx="1683257" cy="593499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8E7A21F2-D4F0-D344-8704-51B02B243A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52" b="38527"/>
          <a:stretch/>
        </p:blipFill>
        <p:spPr>
          <a:xfrm>
            <a:off x="150921" y="109382"/>
            <a:ext cx="1802130" cy="441080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1290C179-CD95-4DBE-B7AD-5BF8415A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081" y="6492875"/>
            <a:ext cx="1312025" cy="365125"/>
          </a:xfrm>
          <a:ln>
            <a:noFill/>
          </a:ln>
        </p:spPr>
        <p:txBody>
          <a:bodyPr/>
          <a:lstStyle/>
          <a:p>
            <a:fld id="{CDD00989-BF6F-48A2-9086-DAE1CB446012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1638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36311"/>
            <a:ext cx="12192000" cy="457200"/>
          </a:xfrm>
          <a:prstGeom prst="rect">
            <a:avLst/>
          </a:prstGeom>
          <a:solidFill>
            <a:srgbClr val="A32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11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31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38183"/>
            <a:ext cx="10058400" cy="44309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492" y="6492875"/>
            <a:ext cx="18944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3908" y="6477541"/>
            <a:ext cx="8096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PAPER ID: 123456</a:t>
            </a:r>
            <a:endParaRPr lang="en-MY" dirty="0"/>
          </a:p>
        </p:txBody>
      </p:sp>
      <p:grpSp>
        <p:nvGrpSpPr>
          <p:cNvPr id="12" name="Group 20">
            <a:extLst>
              <a:ext uri="{FF2B5EF4-FFF2-40B4-BE49-F238E27FC236}">
                <a16:creationId xmlns:a16="http://schemas.microsoft.com/office/drawing/2014/main" id="{9573A22A-53BD-48A5-A8D9-A4F857113DD1}"/>
              </a:ext>
            </a:extLst>
          </p:cNvPr>
          <p:cNvGrpSpPr/>
          <p:nvPr userDrawn="1"/>
        </p:nvGrpSpPr>
        <p:grpSpPr>
          <a:xfrm rot="2700000">
            <a:off x="-105879" y="-25126"/>
            <a:ext cx="1456652" cy="1300207"/>
            <a:chOff x="0" y="0"/>
            <a:chExt cx="1942202" cy="1733609"/>
          </a:xfrm>
        </p:grpSpPr>
        <p:grpSp>
          <p:nvGrpSpPr>
            <p:cNvPr id="13" name="Group 21">
              <a:extLst>
                <a:ext uri="{FF2B5EF4-FFF2-40B4-BE49-F238E27FC236}">
                  <a16:creationId xmlns:a16="http://schemas.microsoft.com/office/drawing/2014/main" id="{982BB821-A9AB-4591-82EC-DCB5F713DDAE}"/>
                </a:ext>
              </a:extLst>
            </p:cNvPr>
            <p:cNvGrpSpPr>
              <a:grpSpLocks noChangeAspect="1"/>
            </p:cNvGrpSpPr>
            <p:nvPr/>
          </p:nvGrpSpPr>
          <p:grpSpPr>
            <a:xfrm rot="-2700000">
              <a:off x="462474" y="253881"/>
              <a:ext cx="1225846" cy="1225846"/>
              <a:chOff x="0" y="0"/>
              <a:chExt cx="2653030" cy="2653030"/>
            </a:xfrm>
          </p:grpSpPr>
          <p:sp>
            <p:nvSpPr>
              <p:cNvPr id="16" name="Freeform 22">
                <a:extLst>
                  <a:ext uri="{FF2B5EF4-FFF2-40B4-BE49-F238E27FC236}">
                    <a16:creationId xmlns:a16="http://schemas.microsoft.com/office/drawing/2014/main" id="{BC787565-01F8-47AB-A56B-E0045BACC60C}"/>
                  </a:ext>
                </a:extLst>
              </p:cNvPr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B9276F"/>
              </a:solidFill>
            </p:spPr>
          </p:sp>
        </p:grpSp>
        <p:grpSp>
          <p:nvGrpSpPr>
            <p:cNvPr id="14" name="Group 23">
              <a:extLst>
                <a:ext uri="{FF2B5EF4-FFF2-40B4-BE49-F238E27FC236}">
                  <a16:creationId xmlns:a16="http://schemas.microsoft.com/office/drawing/2014/main" id="{8917EF69-75B6-4132-BA86-2C0EEDAACAE4}"/>
                </a:ext>
              </a:extLst>
            </p:cNvPr>
            <p:cNvGrpSpPr/>
            <p:nvPr/>
          </p:nvGrpSpPr>
          <p:grpSpPr>
            <a:xfrm rot="-2700000">
              <a:off x="253881" y="253881"/>
              <a:ext cx="1225846" cy="1225846"/>
              <a:chOff x="0" y="0"/>
              <a:chExt cx="1913890" cy="1913890"/>
            </a:xfrm>
          </p:grpSpPr>
          <p:sp>
            <p:nvSpPr>
              <p:cNvPr id="15" name="Freeform 24">
                <a:extLst>
                  <a:ext uri="{FF2B5EF4-FFF2-40B4-BE49-F238E27FC236}">
                    <a16:creationId xmlns:a16="http://schemas.microsoft.com/office/drawing/2014/main" id="{B945A955-2F21-462E-866E-40094AAE4657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6081" y="6492875"/>
            <a:ext cx="1312025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6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1</a:t>
            </a:r>
          </a:p>
        </p:txBody>
      </p:sp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3CC12681-B1CD-214E-A432-2EE877C3C11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109973"/>
            <a:ext cx="1683257" cy="59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7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40" r:id="rId5"/>
    <p:sldLayoutId id="2147483741" r:id="rId6"/>
    <p:sldLayoutId id="2147483742" r:id="rId7"/>
    <p:sldLayoutId id="2147483745" r:id="rId8"/>
    <p:sldLayoutId id="2147483721" r:id="rId9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9E2C-65E0-4C7F-8785-3129B988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CDDCA-775C-4A80-B8B2-A678E9CAFF44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ECEF7-943F-417C-BF6D-6EE890891A9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D8B6D9-AB1F-4987-92A5-F637140B16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174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53E30AF-936C-43AA-80CF-A59C54554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MY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A36054-0B0F-4E67-9E11-4078C8C9E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6809" y="1726194"/>
            <a:ext cx="6813611" cy="3591530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/>
              <a:t>INTRODUCTION</a:t>
            </a:r>
          </a:p>
          <a:p>
            <a:pPr marL="0" indent="0">
              <a:buNone/>
            </a:pPr>
            <a:r>
              <a:rPr lang="en-US" dirty="0"/>
              <a:t>OBJECTIVES</a:t>
            </a:r>
          </a:p>
          <a:p>
            <a:pPr marL="0" indent="0">
              <a:buNone/>
            </a:pPr>
            <a:r>
              <a:rPr lang="en-US" dirty="0"/>
              <a:t>LITERATURE REVIEW/JUSTIFICATIONS</a:t>
            </a:r>
          </a:p>
          <a:p>
            <a:pPr marL="0" indent="0">
              <a:buNone/>
            </a:pPr>
            <a:r>
              <a:rPr lang="en-US" dirty="0"/>
              <a:t>METHODOLOGY</a:t>
            </a:r>
          </a:p>
          <a:p>
            <a:pPr marL="0" indent="0">
              <a:buNone/>
            </a:pPr>
            <a:r>
              <a:rPr lang="en-US" dirty="0"/>
              <a:t>RESULTS AND DISCUSSIONS</a:t>
            </a:r>
          </a:p>
          <a:p>
            <a:pPr marL="0" indent="0">
              <a:buNone/>
            </a:pPr>
            <a:r>
              <a:rPr lang="en-US" dirty="0"/>
              <a:t>CONCLUSIONS</a:t>
            </a:r>
            <a:endParaRPr lang="en-MY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BAC2E7-9F11-4F6C-A165-A6D465E27492}"/>
              </a:ext>
            </a:extLst>
          </p:cNvPr>
          <p:cNvGrpSpPr/>
          <p:nvPr/>
        </p:nvGrpSpPr>
        <p:grpSpPr>
          <a:xfrm>
            <a:off x="914400" y="1740024"/>
            <a:ext cx="433523" cy="3199830"/>
            <a:chOff x="914400" y="1740024"/>
            <a:chExt cx="433523" cy="319983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5415FA-403F-4ECF-B92C-67F3A04039B2}"/>
                </a:ext>
              </a:extLst>
            </p:cNvPr>
            <p:cNvSpPr/>
            <p:nvPr/>
          </p:nvSpPr>
          <p:spPr>
            <a:xfrm>
              <a:off x="914400" y="1740024"/>
              <a:ext cx="417250" cy="3639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8F12EA-E3CB-4625-9797-D3DCFC0EEF27}"/>
                </a:ext>
              </a:extLst>
            </p:cNvPr>
            <p:cNvSpPr txBox="1"/>
            <p:nvPr/>
          </p:nvSpPr>
          <p:spPr>
            <a:xfrm>
              <a:off x="958788" y="1757779"/>
              <a:ext cx="337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1</a:t>
              </a:r>
              <a:endParaRPr lang="en-MY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F9786E-081D-49ED-95E0-8D6E12166739}"/>
                </a:ext>
              </a:extLst>
            </p:cNvPr>
            <p:cNvSpPr/>
            <p:nvPr/>
          </p:nvSpPr>
          <p:spPr>
            <a:xfrm>
              <a:off x="915881" y="2283045"/>
              <a:ext cx="417250" cy="3639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E97282-5B0B-4742-9396-52730DF6ABC4}"/>
                </a:ext>
              </a:extLst>
            </p:cNvPr>
            <p:cNvSpPr txBox="1"/>
            <p:nvPr/>
          </p:nvSpPr>
          <p:spPr>
            <a:xfrm>
              <a:off x="960269" y="2300800"/>
              <a:ext cx="337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2</a:t>
              </a:r>
              <a:endParaRPr lang="en-MY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BC323-8DAE-4692-8223-F42BC29CE157}"/>
                </a:ext>
              </a:extLst>
            </p:cNvPr>
            <p:cNvSpPr/>
            <p:nvPr/>
          </p:nvSpPr>
          <p:spPr>
            <a:xfrm>
              <a:off x="917358" y="2870450"/>
              <a:ext cx="417250" cy="3639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146C6B-E5CC-44B8-929B-31AED303CC5A}"/>
                </a:ext>
              </a:extLst>
            </p:cNvPr>
            <p:cNvSpPr txBox="1"/>
            <p:nvPr/>
          </p:nvSpPr>
          <p:spPr>
            <a:xfrm>
              <a:off x="961746" y="2888205"/>
              <a:ext cx="337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</a:t>
              </a:r>
              <a:endParaRPr lang="en-MY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EEA09D-1329-410B-B237-A0942BD217E7}"/>
                </a:ext>
              </a:extLst>
            </p:cNvPr>
            <p:cNvSpPr/>
            <p:nvPr/>
          </p:nvSpPr>
          <p:spPr>
            <a:xfrm>
              <a:off x="927715" y="3431225"/>
              <a:ext cx="417250" cy="3639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161372C-4253-47FD-969E-DC5F7B52E9D2}"/>
                </a:ext>
              </a:extLst>
            </p:cNvPr>
            <p:cNvSpPr txBox="1"/>
            <p:nvPr/>
          </p:nvSpPr>
          <p:spPr>
            <a:xfrm>
              <a:off x="972103" y="3448980"/>
              <a:ext cx="337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4</a:t>
              </a:r>
              <a:endParaRPr lang="en-MY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37017F-EF4C-41CD-98EF-8D76653D9AE1}"/>
                </a:ext>
              </a:extLst>
            </p:cNvPr>
            <p:cNvSpPr/>
            <p:nvPr/>
          </p:nvSpPr>
          <p:spPr>
            <a:xfrm>
              <a:off x="929194" y="3991997"/>
              <a:ext cx="417250" cy="3639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48F53DF-B196-48F8-9B67-4DC88D6711D0}"/>
                </a:ext>
              </a:extLst>
            </p:cNvPr>
            <p:cNvSpPr txBox="1"/>
            <p:nvPr/>
          </p:nvSpPr>
          <p:spPr>
            <a:xfrm>
              <a:off x="973582" y="4009752"/>
              <a:ext cx="337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5</a:t>
              </a:r>
              <a:endParaRPr lang="en-MY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DEBF2D-0AF0-4942-B09A-32BB7C94A02B}"/>
                </a:ext>
              </a:extLst>
            </p:cNvPr>
            <p:cNvSpPr/>
            <p:nvPr/>
          </p:nvSpPr>
          <p:spPr>
            <a:xfrm>
              <a:off x="930673" y="4552767"/>
              <a:ext cx="417250" cy="3639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1381B1-1D0E-494C-A0A4-5EAE9E24AE17}"/>
                </a:ext>
              </a:extLst>
            </p:cNvPr>
            <p:cNvSpPr txBox="1"/>
            <p:nvPr/>
          </p:nvSpPr>
          <p:spPr>
            <a:xfrm>
              <a:off x="975061" y="4570522"/>
              <a:ext cx="337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</a:t>
              </a:r>
              <a:endParaRPr lang="en-MY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</p:grp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748E14AF-12AA-4E94-9564-ED888DCC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032" y="6459785"/>
            <a:ext cx="10231879" cy="365125"/>
          </a:xfrm>
        </p:spPr>
        <p:txBody>
          <a:bodyPr/>
          <a:lstStyle/>
          <a:p>
            <a:r>
              <a:rPr lang="en-US" dirty="0"/>
              <a:t>PAPER TITLE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1248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8562-061D-47F6-8A08-7C2CB8A9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E773C-3EA9-4E19-A86C-60F9E44C6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AA131-D16D-4E92-85A8-6D59A0CB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PAPER ID</a:t>
            </a:r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180BA-2B2D-4FF8-8EA0-1D88C178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PAPER TITLE</a:t>
            </a:r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D0830-DDA9-46EF-B528-271E8EFB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0989-BF6F-48A2-9086-DAE1CB446012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287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8562-061D-47F6-8A08-7C2CB8A9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E773C-3EA9-4E19-A86C-60F9E44C6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AA131-D16D-4E92-85A8-6D59A0CB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PAPER ID</a:t>
            </a:r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180BA-2B2D-4FF8-8EA0-1D88C178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PAPER TITLE</a:t>
            </a:r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D0830-DDA9-46EF-B528-271E8EFB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0989-BF6F-48A2-9086-DAE1CB446012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5067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EFC9-315F-497D-8759-000EA8B3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MY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BBA3E-1DEF-4F22-9D6B-040A7F7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PAPER TITLE</a:t>
            </a:r>
            <a:endParaRPr lang="en-MY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23DA1-4212-4B45-90D8-476179A5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1072" y="6459785"/>
            <a:ext cx="514896" cy="365125"/>
          </a:xfrm>
        </p:spPr>
        <p:txBody>
          <a:bodyPr/>
          <a:lstStyle/>
          <a:p>
            <a:fld id="{B243B7D0-E3FA-44E7-9C02-00333DCEF74E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59975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5">
      <a:majorFont>
        <a:latin typeface="Open Sans ExtraBold"/>
        <a:ea typeface=""/>
        <a:cs typeface=""/>
      </a:majorFont>
      <a:minorFont>
        <a:latin typeface="Open Sans ExtraBold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37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Open Sans ExtraBold</vt:lpstr>
      <vt:lpstr>Open Sans SemiBold</vt:lpstr>
      <vt:lpstr>Open Sans SemiBold</vt:lpstr>
      <vt:lpstr>Retrospect</vt:lpstr>
      <vt:lpstr>PowerPoint Presentation</vt:lpstr>
      <vt:lpstr>CONTENTS</vt:lpstr>
      <vt:lpstr>Introduction</vt:lpstr>
      <vt:lpstr>Objectives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AFIDA BINTI AHMAD</dc:creator>
  <cp:lastModifiedBy>IDA NORMAYA BINTI MOHD NASIR</cp:lastModifiedBy>
  <cp:revision>42</cp:revision>
  <dcterms:created xsi:type="dcterms:W3CDTF">2021-06-27T10:21:34Z</dcterms:created>
  <dcterms:modified xsi:type="dcterms:W3CDTF">2021-06-28T06:03:29Z</dcterms:modified>
</cp:coreProperties>
</file>