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F7D"/>
    <a:srgbClr val="1B5597"/>
    <a:srgbClr val="07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681"/>
  </p:normalViewPr>
  <p:slideViewPr>
    <p:cSldViewPr snapToGrid="0">
      <p:cViewPr varScale="1">
        <p:scale>
          <a:sx n="114" d="100"/>
          <a:sy n="114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8E58-7C96-4731-B5FA-83537D7F0A1D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741C6-D3ED-4785-9DCB-EE99FFE2B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ue and white cover&#10;&#10;Description automatically generated">
            <a:extLst>
              <a:ext uri="{FF2B5EF4-FFF2-40B4-BE49-F238E27FC236}">
                <a16:creationId xmlns:a16="http://schemas.microsoft.com/office/drawing/2014/main" id="{867DD68D-401D-482A-145F-98B8EAFA9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74" y="0"/>
            <a:ext cx="12235873" cy="6882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A16FC-380B-5D3D-FF59-89C54BB8C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29323"/>
            <a:ext cx="6179127" cy="102971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9C53F-A451-E7CE-2DCA-6AB51DA74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27" y="2263689"/>
            <a:ext cx="6197600" cy="4896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068F267-EE6D-2BA5-1C15-358330AA9A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2" y="2972191"/>
            <a:ext cx="6207369" cy="682869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  <a:endParaRPr lang="en-MY" dirty="0"/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6D91404-8AC0-00CF-4720-084F417902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7862" y="3581791"/>
            <a:ext cx="6207369" cy="682869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dirty="0"/>
              <a:t>Click to edit Master text styles</a:t>
            </a:r>
            <a:endParaRPr lang="en-MY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096C9BD-E8C3-67F6-6F29-761B3B784D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7862" y="4191391"/>
            <a:ext cx="6207369" cy="682869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  <a:endParaRPr lang="en-MY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0A05526F-9048-2FF1-E983-C36400EC21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7542" y="5424271"/>
            <a:ext cx="6207369" cy="682869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21 &amp; 22 JANUARY 2025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76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EAF9-7601-286A-FC84-BFCBA4A1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818"/>
            <a:ext cx="10515600" cy="1228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51E1C-FB1D-9C63-50F0-29742634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DFB15-33F2-1457-BB95-2B2FF442C47B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89357DFB-12EA-C243-1217-0A1FC9252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C8796E-E0A8-C260-BBA9-E7646D241544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F16B8C-D22C-1F11-5637-571F425C2FD8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1" name="Picture 10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F0559D4A-EB16-BFAE-BEC1-379D4A52D2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FE870249-993B-A2FF-8574-9C8474047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6D606-5B84-3D57-E707-774929E98942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D91233C-0062-0A1F-5D83-4015F6C1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3B50979-18A6-F6FD-675F-32A90BB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DE5C-FE6C-57BC-375E-ED1D8B6DD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80291"/>
            <a:ext cx="2628900" cy="5696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0C95-4022-B9FA-7913-0E69E7AEC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98763"/>
            <a:ext cx="7734300" cy="5678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636E0-E653-31DD-E281-E181C20F4CBE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ABB87812-C9B3-3D1F-EBD4-27FBE4CFA8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69F325-D9D8-A83E-2C5E-6F8301D0FE02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35D5A-5806-1067-0C27-3980F78F94FD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1" name="Picture 10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B533A9EE-6430-71FA-2A64-34DDB76A7B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D6575846-546C-655F-4B34-4F88417113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55943-84EC-6145-2EF8-340B776F1582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0AEDAF7-433E-7E25-BAF2-EAB7BCFF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65E565B-E973-5463-F058-35F4DF8F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2DE804E-2291-145E-8DF7-CF143AF035AA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3B0E7-669A-7C19-21D4-68C6FE1E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527"/>
            <a:ext cx="10515600" cy="12011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9E1E-8ADB-F17F-99B1-D6E3CF05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D78C-6A59-62C9-453F-0E110620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E8BC-47C3-E99C-D4D8-875202F3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7F575-9052-FE29-9D60-ED8F1D329BF0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5AA21AD2-B6C6-4FFE-B7D1-E2C45C74A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048CB-D63E-B776-797F-861698EE0E62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 dirty="0">
                <a:solidFill>
                  <a:schemeClr val="bg1"/>
                </a:solidFill>
              </a:rPr>
              <a:t>T</a:t>
            </a:r>
            <a:r>
              <a:rPr lang="en-US" sz="1500" dirty="0">
                <a:solidFill>
                  <a:schemeClr val="bg1"/>
                </a:solidFill>
              </a:rPr>
              <a:t>he 6</a:t>
            </a:r>
            <a:r>
              <a:rPr lang="en-US" sz="1500" baseline="30000" dirty="0">
                <a:solidFill>
                  <a:schemeClr val="bg1"/>
                </a:solidFill>
              </a:rPr>
              <a:t>th</a:t>
            </a:r>
            <a:r>
              <a:rPr lang="en-US" sz="1500" dirty="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4A3CA5-C39F-237C-B969-EBE0E80E7C6C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1" name="Picture 10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FF8717E2-9F80-35B0-5940-5F719037D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82C2CF89-6335-7345-A044-3E0A2F5AC5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3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2D5-FC24-1C1E-C3C3-348981E1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5145-BC4B-51F9-2963-5718006E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E8F7F-4B5B-E6B8-0ED5-D69927B6FF60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11C6AED0-4413-BEC3-997F-FB0127F86D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98FB4-D26C-E07E-4E55-215AEDEF6BBE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805AFE-39AA-E22F-BB9F-970B68DB2ABB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1" name="Picture 10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117CD85B-D228-DD1C-06E1-BAE3C3892B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6CCD4EEE-6150-3F5C-C34A-9460A58CE8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9EB8D-D3D6-647E-7033-76FFC6F99C1D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6E70AC-D2C3-7F34-3756-FE86F89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546D7A1-235E-AD9D-AE71-562EBFC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0D4E-0F58-F175-7147-BFF218A4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236"/>
            <a:ext cx="10515600" cy="11734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73B2-CAAC-7CA4-BCCC-11E5BE87F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0BC0-31CD-DE1A-6314-45F467D84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55EF-DA63-216E-A8C2-CC8AF015D76D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C4222C73-2770-E57C-7E03-674175C86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5AEBB3-D010-6198-FF71-11B5B8923880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4B5D5C-6372-1E97-4B9D-6E6C15AB48F9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BB35F8A3-C739-1721-8BDF-F36FC47953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3" name="Picture 12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505EC356-8FE6-D661-7E8B-5EC9EB809F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BD77B-2CC0-C425-E56F-41A11B883E5B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E667BED-C64D-047B-D487-43A86290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3FF1D21-1A56-0BB0-5EDF-3AB861D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5C3E-FC17-6B6F-742A-1618ECF7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1055"/>
            <a:ext cx="10515600" cy="1219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C1AF-6A5C-1081-01A2-1694E2EC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DE01C-3E6B-EECE-769E-1160F52A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D6FFF-9600-88DE-6C02-DBB8ED057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95546-FEB9-D005-763D-A06B70D36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183AC-8D39-F60F-1B89-7473F6265251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17ABAAFF-A3A9-C4BE-8160-331782B467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03873-B219-5818-F9B7-FBF0EF25A65D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F91618-1489-7EF9-DE3C-A9F85E6FE8FB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4" name="Picture 13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57E9089E-67B9-6245-09D1-8403647EB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5" name="Picture 14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42F516FC-911E-C173-24D3-5D67DB7924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887F2-DA24-B38B-C57B-DFDB3E760D0E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C46AFA8-3153-CAE9-B7F0-A1A6E8CD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5704058-B845-040F-5798-B17C377B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4B23-84B7-C76D-EBE3-3478D899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82"/>
            <a:ext cx="10515600" cy="113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8A78B-E6A3-74C9-A409-FE82ADE30D0C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10CEE9EE-45E3-DA59-44D8-72AD6A943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639F-6639-AA75-92C4-1BB8B976A6DF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189FF5-A74E-C2E1-6F7C-9D422EC20762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0" name="Picture 9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966293A7-AFAA-52F3-9DF9-FE6BD24F19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1" name="Picture 10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2C1425D7-1CA4-1B4D-77E4-565E5097FE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E5BF3-FCE4-5FC7-5389-F09AFA2F0750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35E0C9F-8C52-FFA0-5939-27B609C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D9D061-4A96-15B3-3521-BF4B0D90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lue and white cover&#10;&#10;Description automatically generated">
            <a:extLst>
              <a:ext uri="{FF2B5EF4-FFF2-40B4-BE49-F238E27FC236}">
                <a16:creationId xmlns:a16="http://schemas.microsoft.com/office/drawing/2014/main" id="{5C562739-B6AE-CC24-691E-F99C1EEDF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0102480A-9011-29E3-D944-730AE5DD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55" y="2490269"/>
            <a:ext cx="6179127" cy="102971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0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6CE5-35C0-9152-AE5D-3FA818D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74E-162C-2682-D136-8A85B69C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5CC68-0FE0-D787-3ABD-FFFF6305C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E0B218-BFCA-97A6-66A7-EF6F3D2A2ED5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D91D91C5-DA61-9B42-FE2F-34B67F585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0B7ED-2759-057E-B194-E027063E84FF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25E7CE-6E97-E510-CB78-44D11765F448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8BD6AE9A-EC2E-4CED-9EA8-78C73E1114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3" name="Picture 12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38BF77B5-2E3C-536F-F284-88852C522F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113D7-5B47-1829-5E4A-33525C61C483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FE1713A-220A-A97E-54E6-440208B2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B7CD11C-CF96-2B62-AD1C-7ED46957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0F0A-9446-6730-FE58-874B0EC1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7223A-B11D-EAB6-6D54-A808A0BF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1EB83-FB68-50BB-1AD0-F48C757E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20D46-9849-1A21-7AC6-486BBF11DA23}"/>
              </a:ext>
            </a:extLst>
          </p:cNvPr>
          <p:cNvSpPr/>
          <p:nvPr userDrawn="1"/>
        </p:nvSpPr>
        <p:spPr>
          <a:xfrm>
            <a:off x="0" y="-1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A03827BE-BAC4-1396-8400-BF72B53D6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r="15875" b="34594"/>
          <a:stretch/>
        </p:blipFill>
        <p:spPr>
          <a:xfrm>
            <a:off x="1127760" y="-15240"/>
            <a:ext cx="838819" cy="392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F38EF-93C9-5411-A435-2E786DD674F0}"/>
              </a:ext>
            </a:extLst>
          </p:cNvPr>
          <p:cNvSpPr txBox="1"/>
          <p:nvPr userDrawn="1"/>
        </p:nvSpPr>
        <p:spPr>
          <a:xfrm>
            <a:off x="2089546" y="47916"/>
            <a:ext cx="101024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500">
                <a:solidFill>
                  <a:schemeClr val="bg1"/>
                </a:solidFill>
              </a:rPr>
              <a:t>T</a:t>
            </a:r>
            <a:r>
              <a:rPr lang="en-US" sz="1500">
                <a:solidFill>
                  <a:schemeClr val="bg1"/>
                </a:solidFill>
              </a:rPr>
              <a:t>he 6</a:t>
            </a:r>
            <a:r>
              <a:rPr lang="en-US" sz="1500" baseline="30000">
                <a:solidFill>
                  <a:schemeClr val="bg1"/>
                </a:solidFill>
              </a:rPr>
              <a:t>th</a:t>
            </a:r>
            <a:r>
              <a:rPr lang="en-US" sz="1500">
                <a:solidFill>
                  <a:schemeClr val="bg1"/>
                </a:solidFill>
              </a:rPr>
              <a:t> International Conference on Computing, Mathematics and Statistics | 21 &amp; 22 JAN 2025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50D0C-00DA-888F-D62A-75197D7FB25C}"/>
              </a:ext>
            </a:extLst>
          </p:cNvPr>
          <p:cNvGrpSpPr/>
          <p:nvPr userDrawn="1"/>
        </p:nvGrpSpPr>
        <p:grpSpPr>
          <a:xfrm>
            <a:off x="174568" y="66040"/>
            <a:ext cx="753166" cy="312271"/>
            <a:chOff x="174568" y="66040"/>
            <a:chExt cx="753166" cy="312271"/>
          </a:xfrm>
        </p:grpSpPr>
        <p:pic>
          <p:nvPicPr>
            <p:cNvPr id="12" name="Picture 11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3CF6E780-607B-242E-0075-15E24175C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85"/>
            <a:stretch/>
          </p:blipFill>
          <p:spPr>
            <a:xfrm>
              <a:off x="174568" y="66040"/>
              <a:ext cx="273108" cy="312271"/>
            </a:xfrm>
            <a:prstGeom prst="rect">
              <a:avLst/>
            </a:prstGeom>
          </p:spPr>
        </p:pic>
        <p:pic>
          <p:nvPicPr>
            <p:cNvPr id="13" name="Picture 12" descr="A purple and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F53EA2C3-5620-F23E-CF4F-942B04010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1" r="-1801"/>
            <a:stretch/>
          </p:blipFill>
          <p:spPr>
            <a:xfrm>
              <a:off x="449580" y="66040"/>
              <a:ext cx="478154" cy="31227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2BE29-E631-579F-9C9F-2C4EBCFA143A}"/>
              </a:ext>
            </a:extLst>
          </p:cNvPr>
          <p:cNvSpPr/>
          <p:nvPr userDrawn="1"/>
        </p:nvSpPr>
        <p:spPr>
          <a:xfrm>
            <a:off x="0" y="6433127"/>
            <a:ext cx="12192000" cy="424873"/>
          </a:xfrm>
          <a:prstGeom prst="rect">
            <a:avLst/>
          </a:prstGeom>
          <a:solidFill>
            <a:srgbClr val="2B4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33D9275-756A-2444-33CB-51B01BE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435" y="6457946"/>
            <a:ext cx="10335491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MY"/>
              <a:t>Title:</a:t>
            </a:r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D1B35EF-6D4D-6DCB-A85C-EFB7CF3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3564" y="6467182"/>
            <a:ext cx="9328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BAAFF6-6376-4CCC-9838-A02B18BFB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79480-3D86-401A-CC93-1A7CD598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1BE4-D790-E0A3-6DC6-008A7D43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0DB4-23B5-A5E5-B192-FA0F2760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996E4-254D-495B-873D-8C1C67FA62C1}" type="datetime1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FAF2-68E8-6E05-0FB5-F552D83D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B202-F8DB-934D-A5F5-11656162B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AAFF6-6376-4CCC-9838-A02B18BF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03D7-4731-6EDC-A272-B4B6B1F0B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/>
              <a:t>PAPER TITLE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8EE3-0FD5-CC0F-011D-68ED5983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AUTHORS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86418-91F1-2D49-5A38-952E43BEDB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Y"/>
              <a:t>PRESENTER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2FA2-692C-0B4C-6A7C-B079E8532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MY"/>
              <a:t>AUTHOR AFFILIATION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E9EA8E-677D-4ED2-FE7F-B48C5DF27E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MY"/>
              <a:t>PAPER ID: 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F9530D-003C-5599-2C64-3461154AA4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C89A-AC29-D60B-3429-CC052141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4ED7-40C7-1539-30A8-29271E6D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2E61E-A21C-B93B-DAA2-3A866AD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Title: &lt; Insert title &gt;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BD47C-6191-390E-A95D-11F5A0C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FF6-6376-4CCC-9838-A02B18BFB4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58DB-B27A-D5FD-F987-35FE25EF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1262-1A42-E147-5412-F73B97FD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E4BF7-96F5-8421-A697-3940CA4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Title: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3E378-39B2-FBF4-C63E-3DD9345F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FF6-6376-4CCC-9838-A02B18BFB4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A0C5-3622-9639-9CAD-0D4E4295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FF49-DCE9-7DE0-043A-A63EE07D0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9524-F320-A728-8FEB-C0B9A7E82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CE95-E458-1F94-03F6-43655709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Title: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4808-13C3-8ED7-6B3B-2CC1ABE8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AFF6-6376-4CCC-9838-A02B18BFB4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185E-4D33-8A8B-ED17-3135EC2C5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9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PAPER TITLE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AFIDA BINTI AHMAD</dc:creator>
  <cp:lastModifiedBy>NORIN RAHAYU BINTI SHAMSUDDIN</cp:lastModifiedBy>
  <cp:revision>6</cp:revision>
  <dcterms:created xsi:type="dcterms:W3CDTF">2025-01-01T09:37:33Z</dcterms:created>
  <dcterms:modified xsi:type="dcterms:W3CDTF">2025-01-02T02:08:49Z</dcterms:modified>
</cp:coreProperties>
</file>