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handoutMasterIdLst>
    <p:handoutMasterId r:id="rId6"/>
  </p:handoutMasterIdLst>
  <p:sldIdLst>
    <p:sldId id="256" r:id="rId5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100" d="100"/>
          <a:sy n="100" d="100"/>
        </p:scale>
        <p:origin x="1320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89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75B8B09-96B4-42B6-BBA5-CD52F33A21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F7A1D75-31CA-40EC-B32C-88BC017FB6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6DA7F-2AB4-430D-8B2A-97731DDF23A1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1777EBB-0582-4473-AD83-4F4CB19727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2A34692-2682-4BB1-95AB-1EDD3CCDE4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2AD1E-28AA-43B8-A3D8-C3F540DD2C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9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1734F95E-743F-4147-A98F-612A33549353}"/>
              </a:ext>
            </a:extLst>
          </p:cNvPr>
          <p:cNvSpPr/>
          <p:nvPr userDrawn="1"/>
        </p:nvSpPr>
        <p:spPr>
          <a:xfrm>
            <a:off x="1681200" y="3742525"/>
            <a:ext cx="5176800" cy="2629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915F3F3A-D617-478B-B4A2-C0F71EEAA703}"/>
              </a:ext>
            </a:extLst>
          </p:cNvPr>
          <p:cNvSpPr/>
          <p:nvPr userDrawn="1"/>
        </p:nvSpPr>
        <p:spPr>
          <a:xfrm>
            <a:off x="1681200" y="1475904"/>
            <a:ext cx="5176800" cy="22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98A83A02-12A8-4C69-A2FA-F25F498B67BB}"/>
              </a:ext>
            </a:extLst>
          </p:cNvPr>
          <p:cNvSpPr/>
          <p:nvPr userDrawn="1"/>
        </p:nvSpPr>
        <p:spPr>
          <a:xfrm>
            <a:off x="1681200" y="6370409"/>
            <a:ext cx="5176800" cy="27735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FDD42C35-82F9-4853-AB66-D1BF0AE26D35}"/>
              </a:ext>
            </a:extLst>
          </p:cNvPr>
          <p:cNvSpPr/>
          <p:nvPr userDrawn="1"/>
        </p:nvSpPr>
        <p:spPr>
          <a:xfrm>
            <a:off x="0" y="1475905"/>
            <a:ext cx="1681200" cy="226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615B0561-816F-426F-878B-2F2086184F9A}"/>
              </a:ext>
            </a:extLst>
          </p:cNvPr>
          <p:cNvSpPr/>
          <p:nvPr userDrawn="1"/>
        </p:nvSpPr>
        <p:spPr>
          <a:xfrm>
            <a:off x="0" y="3742525"/>
            <a:ext cx="1681200" cy="262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55730FB0-2145-43C2-BBD1-3A76631F074B}"/>
              </a:ext>
            </a:extLst>
          </p:cNvPr>
          <p:cNvSpPr/>
          <p:nvPr userDrawn="1"/>
        </p:nvSpPr>
        <p:spPr>
          <a:xfrm>
            <a:off x="0" y="6370409"/>
            <a:ext cx="1681200" cy="1817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2853919-AF17-4412-9D86-099D826A9AFF}"/>
              </a:ext>
            </a:extLst>
          </p:cNvPr>
          <p:cNvSpPr/>
          <p:nvPr userDrawn="1"/>
        </p:nvSpPr>
        <p:spPr>
          <a:xfrm>
            <a:off x="1681200" y="0"/>
            <a:ext cx="5176800" cy="147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8CD27A-B7F3-4461-997E-F5B5DD857C1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09127" y="187690"/>
            <a:ext cx="3986213" cy="597381"/>
          </a:xfrm>
        </p:spPr>
        <p:txBody>
          <a:bodyPr anchor="b">
            <a:normAutofit/>
          </a:bodyPr>
          <a:lstStyle>
            <a:lvl1pPr algn="l">
              <a:defRPr sz="3000" spc="-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MIRA KARLSOON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FC15E1F-BDB1-4518-BEB3-21BE6385A68F}"/>
              </a:ext>
            </a:extLst>
          </p:cNvPr>
          <p:cNvSpPr/>
          <p:nvPr userDrawn="1"/>
        </p:nvSpPr>
        <p:spPr>
          <a:xfrm>
            <a:off x="0" y="-1"/>
            <a:ext cx="1681200" cy="147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77D99E98-76BB-4ED5-B28D-5A0E4E893E6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18600" y="238609"/>
            <a:ext cx="1044000" cy="1044000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your photo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A84A0A0-C190-444E-9CFC-CDE6C8211F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28444" y="755312"/>
            <a:ext cx="1482566" cy="498592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Web Designer,</a:t>
            </a:r>
          </a:p>
          <a:p>
            <a:r>
              <a:rPr lang="en-US" dirty="0"/>
              <a:t>Developer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F026E129-56E2-4548-908C-B4BB28C42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89544" y="755879"/>
            <a:ext cx="1416050" cy="497955"/>
          </a:xfrm>
        </p:spPr>
        <p:txBody>
          <a:bodyPr>
            <a:noAutofit/>
          </a:bodyPr>
          <a:lstStyle>
            <a:lvl1pPr marL="0" indent="0" algn="l" defTabSz="51435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Kansas City,</a:t>
            </a:r>
          </a:p>
          <a:p>
            <a:pPr lvl="0"/>
            <a:r>
              <a:rPr lang="en-US" dirty="0"/>
              <a:t>USA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3A9CCCCE-93E2-4268-A008-9F325EC18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85835" y="1632298"/>
            <a:ext cx="1337835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ABOUT ME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xmlns="" id="{7ABDE617-9574-4A14-811F-5400A99235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9127" y="1916087"/>
            <a:ext cx="2084387" cy="82708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</a:t>
            </a:r>
            <a:r>
              <a:rPr lang="en-US" dirty="0" err="1"/>
              <a:t>ultricies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1D008292-7770-4DAF-819C-B39ABABBEE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05132" y="2781369"/>
            <a:ext cx="71849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200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xmlns="" id="{501B265C-5EB2-472B-91B5-BD4157F578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21281" y="2774314"/>
            <a:ext cx="58615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77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xmlns="" id="{18CB412F-2342-43EA-9244-391F503682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0400" y="2772355"/>
            <a:ext cx="102694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100%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xmlns="" id="{878165D7-579C-442D-AF8F-C27C40BAC0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181097" y="3913647"/>
            <a:ext cx="2041508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CAREER TIMELINE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xmlns="" id="{F5CD190C-8CC4-49AF-BA8D-F8B879E9CF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5425" y="1632298"/>
            <a:ext cx="1472155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EDUCATION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xmlns="" id="{E9219B4B-AEF7-4506-9ACF-CFAF003F313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132" y="3122286"/>
            <a:ext cx="716149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Websites</a:t>
            </a:r>
            <a:br>
              <a:rPr lang="en-US" dirty="0"/>
            </a:br>
            <a:r>
              <a:rPr lang="en-US" dirty="0"/>
              <a:t>Created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xmlns="" id="{8974CE11-E247-44F8-8AC4-B2AC2C113B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36281" y="3127875"/>
            <a:ext cx="586153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Apps</a:t>
            </a:r>
            <a:br>
              <a:rPr lang="en-US" dirty="0"/>
            </a:br>
            <a:r>
              <a:rPr lang="en-US" dirty="0"/>
              <a:t>Created</a:t>
            </a:r>
          </a:p>
        </p:txBody>
      </p:sp>
      <p:sp>
        <p:nvSpPr>
          <p:cNvPr id="37" name="Text Placeholder 25">
            <a:extLst>
              <a:ext uri="{FF2B5EF4-FFF2-40B4-BE49-F238E27FC236}">
                <a16:creationId xmlns:a16="http://schemas.microsoft.com/office/drawing/2014/main" xmlns="" id="{D29EC1A9-D87F-4AAC-B42B-5640A13105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35090" y="3129664"/>
            <a:ext cx="992253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Clients</a:t>
            </a:r>
            <a:br>
              <a:rPr lang="en-US" dirty="0"/>
            </a:br>
            <a:r>
              <a:rPr lang="en-US" dirty="0"/>
              <a:t>Satisfaction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xmlns="" id="{D0441C06-AEE9-4E5A-84BB-CD1241AEE5E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74546" y="1954645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2007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xmlns="" id="{3612D99C-52B4-4AFB-A4BF-B016920536B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4546" y="2357647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xmlns="" id="{4D431E77-818F-46FB-87EE-6EFD306D1A2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74546" y="2760649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41" name="Text Placeholder 27">
            <a:extLst>
              <a:ext uri="{FF2B5EF4-FFF2-40B4-BE49-F238E27FC236}">
                <a16:creationId xmlns:a16="http://schemas.microsoft.com/office/drawing/2014/main" xmlns="" id="{39C50F4E-A724-4674-AFB4-0F78A45F865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4546" y="3163651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50" name="Text Placeholder 23">
            <a:extLst>
              <a:ext uri="{FF2B5EF4-FFF2-40B4-BE49-F238E27FC236}">
                <a16:creationId xmlns:a16="http://schemas.microsoft.com/office/drawing/2014/main" xmlns="" id="{1B42AB60-0F84-4AF4-B1B1-6B9F76491C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09890" y="1942941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SCHOOL OF FINE ART</a:t>
            </a:r>
          </a:p>
        </p:txBody>
      </p:sp>
      <p:sp>
        <p:nvSpPr>
          <p:cNvPr id="51" name="Text Placeholder 23">
            <a:extLst>
              <a:ext uri="{FF2B5EF4-FFF2-40B4-BE49-F238E27FC236}">
                <a16:creationId xmlns:a16="http://schemas.microsoft.com/office/drawing/2014/main" xmlns="" id="{A5695B7F-A80F-48FE-B9F5-15AC2768F3D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809890" y="2339932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BELLOWS COLLEGE</a:t>
            </a:r>
          </a:p>
        </p:txBody>
      </p:sp>
      <p:sp>
        <p:nvSpPr>
          <p:cNvPr id="52" name="Text Placeholder 23">
            <a:extLst>
              <a:ext uri="{FF2B5EF4-FFF2-40B4-BE49-F238E27FC236}">
                <a16:creationId xmlns:a16="http://schemas.microsoft.com/office/drawing/2014/main" xmlns="" id="{CC109F11-3D14-4CE2-BACB-D0EDE761FB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09890" y="2736923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SCHOOL OF FINE ART</a:t>
            </a:r>
          </a:p>
        </p:txBody>
      </p:sp>
      <p:sp>
        <p:nvSpPr>
          <p:cNvPr id="53" name="Text Placeholder 23">
            <a:extLst>
              <a:ext uri="{FF2B5EF4-FFF2-40B4-BE49-F238E27FC236}">
                <a16:creationId xmlns:a16="http://schemas.microsoft.com/office/drawing/2014/main" xmlns="" id="{0DDB7B77-77C1-456C-A2D1-9361065655A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809890" y="3133913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BELLOWS COLLEGE</a:t>
            </a:r>
          </a:p>
        </p:txBody>
      </p:sp>
      <p:sp>
        <p:nvSpPr>
          <p:cNvPr id="54" name="Text Placeholder 25">
            <a:extLst>
              <a:ext uri="{FF2B5EF4-FFF2-40B4-BE49-F238E27FC236}">
                <a16:creationId xmlns:a16="http://schemas.microsoft.com/office/drawing/2014/main" xmlns="" id="{2EB589B3-44F7-4DE3-8DC0-6D53E25DDB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09890" y="2138771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5" name="Text Placeholder 25">
            <a:extLst>
              <a:ext uri="{FF2B5EF4-FFF2-40B4-BE49-F238E27FC236}">
                <a16:creationId xmlns:a16="http://schemas.microsoft.com/office/drawing/2014/main" xmlns="" id="{A4DC1AD5-3DD4-4A42-9761-E824F9709EB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809890" y="2537525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6" name="Text Placeholder 25">
            <a:extLst>
              <a:ext uri="{FF2B5EF4-FFF2-40B4-BE49-F238E27FC236}">
                <a16:creationId xmlns:a16="http://schemas.microsoft.com/office/drawing/2014/main" xmlns="" id="{F65630D5-67D7-4424-9BB9-489E014B078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09890" y="2936279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7" name="Text Placeholder 25">
            <a:extLst>
              <a:ext uri="{FF2B5EF4-FFF2-40B4-BE49-F238E27FC236}">
                <a16:creationId xmlns:a16="http://schemas.microsoft.com/office/drawing/2014/main" xmlns="" id="{43B3249D-F314-4009-831E-966B51FBE38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09890" y="3335032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63" name="Text Placeholder 23">
            <a:extLst>
              <a:ext uri="{FF2B5EF4-FFF2-40B4-BE49-F238E27FC236}">
                <a16:creationId xmlns:a16="http://schemas.microsoft.com/office/drawing/2014/main" xmlns="" id="{8CFC1D89-9F83-4658-BB38-02FE203C4B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6218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64" name="Text Placeholder 23">
            <a:extLst>
              <a:ext uri="{FF2B5EF4-FFF2-40B4-BE49-F238E27FC236}">
                <a16:creationId xmlns:a16="http://schemas.microsoft.com/office/drawing/2014/main" xmlns="" id="{A1BF6BCD-A186-4C12-9C6F-AE11ADEFC7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43193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2011</a:t>
            </a:r>
          </a:p>
        </p:txBody>
      </p:sp>
      <p:sp>
        <p:nvSpPr>
          <p:cNvPr id="65" name="Text Placeholder 23">
            <a:extLst>
              <a:ext uri="{FF2B5EF4-FFF2-40B4-BE49-F238E27FC236}">
                <a16:creationId xmlns:a16="http://schemas.microsoft.com/office/drawing/2014/main" xmlns="" id="{005F86D8-5AE9-4428-91A0-363D2DDB6C0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90167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2012</a:t>
            </a:r>
          </a:p>
        </p:txBody>
      </p:sp>
      <p:sp>
        <p:nvSpPr>
          <p:cNvPr id="66" name="Text Placeholder 23">
            <a:extLst>
              <a:ext uri="{FF2B5EF4-FFF2-40B4-BE49-F238E27FC236}">
                <a16:creationId xmlns:a16="http://schemas.microsoft.com/office/drawing/2014/main" xmlns="" id="{B7983041-DC78-4200-B013-06A5D72028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37142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67" name="Text Placeholder 23">
            <a:extLst>
              <a:ext uri="{FF2B5EF4-FFF2-40B4-BE49-F238E27FC236}">
                <a16:creationId xmlns:a16="http://schemas.microsoft.com/office/drawing/2014/main" xmlns="" id="{B044D427-E5B6-46D5-97CB-C60736118A2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84116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2014</a:t>
            </a:r>
          </a:p>
        </p:txBody>
      </p:sp>
      <p:sp>
        <p:nvSpPr>
          <p:cNvPr id="68" name="Text Placeholder 23">
            <a:extLst>
              <a:ext uri="{FF2B5EF4-FFF2-40B4-BE49-F238E27FC236}">
                <a16:creationId xmlns:a16="http://schemas.microsoft.com/office/drawing/2014/main" xmlns="" id="{6C9F0D7C-743D-4AB6-A130-310230F16AC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31091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69" name="Text Placeholder 23">
            <a:extLst>
              <a:ext uri="{FF2B5EF4-FFF2-40B4-BE49-F238E27FC236}">
                <a16:creationId xmlns:a16="http://schemas.microsoft.com/office/drawing/2014/main" xmlns="" id="{6904D482-B04D-40E5-8B18-A86C79139CD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8065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2016</a:t>
            </a:r>
          </a:p>
        </p:txBody>
      </p:sp>
      <p:sp>
        <p:nvSpPr>
          <p:cNvPr id="70" name="Text Placeholder 23">
            <a:extLst>
              <a:ext uri="{FF2B5EF4-FFF2-40B4-BE49-F238E27FC236}">
                <a16:creationId xmlns:a16="http://schemas.microsoft.com/office/drawing/2014/main" xmlns="" id="{7DD3AAE4-69DB-499F-9BE6-3722CB1FAAB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25040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2017</a:t>
            </a:r>
          </a:p>
        </p:txBody>
      </p:sp>
      <p:sp>
        <p:nvSpPr>
          <p:cNvPr id="71" name="Text Placeholder 23">
            <a:extLst>
              <a:ext uri="{FF2B5EF4-FFF2-40B4-BE49-F238E27FC236}">
                <a16:creationId xmlns:a16="http://schemas.microsoft.com/office/drawing/2014/main" xmlns="" id="{86F56851-D102-46F6-B887-3E9A083FF31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2014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72" name="Text Placeholder 23">
            <a:extLst>
              <a:ext uri="{FF2B5EF4-FFF2-40B4-BE49-F238E27FC236}">
                <a16:creationId xmlns:a16="http://schemas.microsoft.com/office/drawing/2014/main" xmlns="" id="{004683E0-AB52-4C24-868A-6C99BD8DCF1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89890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2019</a:t>
            </a:r>
          </a:p>
        </p:txBody>
      </p:sp>
      <p:sp>
        <p:nvSpPr>
          <p:cNvPr id="73" name="Text Placeholder 25">
            <a:extLst>
              <a:ext uri="{FF2B5EF4-FFF2-40B4-BE49-F238E27FC236}">
                <a16:creationId xmlns:a16="http://schemas.microsoft.com/office/drawing/2014/main" xmlns="" id="{E3D72CED-27BF-48EA-9B68-C5DC94BA962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328266" y="4690102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Senior Developer</a:t>
            </a:r>
          </a:p>
        </p:txBody>
      </p:sp>
      <p:sp>
        <p:nvSpPr>
          <p:cNvPr id="74" name="Text Placeholder 25">
            <a:extLst>
              <a:ext uri="{FF2B5EF4-FFF2-40B4-BE49-F238E27FC236}">
                <a16:creationId xmlns:a16="http://schemas.microsoft.com/office/drawing/2014/main" xmlns="" id="{24B69AA7-AE1B-4D21-98EF-D18A9E2FBE3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286767" y="4527025"/>
            <a:ext cx="127049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VANARSDEL, LTD</a:t>
            </a:r>
          </a:p>
        </p:txBody>
      </p:sp>
      <p:sp>
        <p:nvSpPr>
          <p:cNvPr id="75" name="Text Placeholder 25">
            <a:extLst>
              <a:ext uri="{FF2B5EF4-FFF2-40B4-BE49-F238E27FC236}">
                <a16:creationId xmlns:a16="http://schemas.microsoft.com/office/drawing/2014/main" xmlns="" id="{495D87FE-67F2-4FDB-8D30-1C1FC0C2C73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276589" y="4690102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Senior Designer</a:t>
            </a:r>
          </a:p>
        </p:txBody>
      </p:sp>
      <p:sp>
        <p:nvSpPr>
          <p:cNvPr id="76" name="Text Placeholder 25">
            <a:extLst>
              <a:ext uri="{FF2B5EF4-FFF2-40B4-BE49-F238E27FC236}">
                <a16:creationId xmlns:a16="http://schemas.microsoft.com/office/drawing/2014/main" xmlns="" id="{79CFA96C-6F3D-4123-86DA-D0C0DD69B0C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35090" y="4527025"/>
            <a:ext cx="127049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RELECLOUD</a:t>
            </a:r>
          </a:p>
        </p:txBody>
      </p:sp>
      <p:sp>
        <p:nvSpPr>
          <p:cNvPr id="81" name="Text Placeholder 25">
            <a:extLst>
              <a:ext uri="{FF2B5EF4-FFF2-40B4-BE49-F238E27FC236}">
                <a16:creationId xmlns:a16="http://schemas.microsoft.com/office/drawing/2014/main" xmlns="" id="{141F99AC-7389-4A2C-B79E-9BFF2AED355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874337" y="5382679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Art Director</a:t>
            </a:r>
          </a:p>
        </p:txBody>
      </p:sp>
      <p:sp>
        <p:nvSpPr>
          <p:cNvPr id="82" name="Text Placeholder 25">
            <a:extLst>
              <a:ext uri="{FF2B5EF4-FFF2-40B4-BE49-F238E27FC236}">
                <a16:creationId xmlns:a16="http://schemas.microsoft.com/office/drawing/2014/main" xmlns="" id="{86CB9E80-8DA2-4268-A0C6-8845CA80AF4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692356" y="5219602"/>
            <a:ext cx="1551461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WOODGROVE BANK</a:t>
            </a:r>
          </a:p>
        </p:txBody>
      </p:sp>
      <p:sp>
        <p:nvSpPr>
          <p:cNvPr id="83" name="Text Placeholder 25">
            <a:extLst>
              <a:ext uri="{FF2B5EF4-FFF2-40B4-BE49-F238E27FC236}">
                <a16:creationId xmlns:a16="http://schemas.microsoft.com/office/drawing/2014/main" xmlns="" id="{3E374CDB-29FF-4F94-B210-0F837AF414C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044761" y="5385091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Junior Designer</a:t>
            </a:r>
          </a:p>
        </p:txBody>
      </p:sp>
      <p:sp>
        <p:nvSpPr>
          <p:cNvPr id="84" name="Text Placeholder 25">
            <a:extLst>
              <a:ext uri="{FF2B5EF4-FFF2-40B4-BE49-F238E27FC236}">
                <a16:creationId xmlns:a16="http://schemas.microsoft.com/office/drawing/2014/main" xmlns="" id="{F6211C56-CF63-4DC3-BB3C-3D17AF93898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00433" y="5222014"/>
            <a:ext cx="127615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CONTOSO, LTD</a:t>
            </a:r>
          </a:p>
        </p:txBody>
      </p:sp>
      <p:sp>
        <p:nvSpPr>
          <p:cNvPr id="89" name="Text Placeholder 25">
            <a:extLst>
              <a:ext uri="{FF2B5EF4-FFF2-40B4-BE49-F238E27FC236}">
                <a16:creationId xmlns:a16="http://schemas.microsoft.com/office/drawing/2014/main" xmlns="" id="{65A7A14A-70C6-42E2-88A7-374F8210CE2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421337" y="5952411"/>
            <a:ext cx="2041198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dolore magna </a:t>
            </a:r>
            <a:r>
              <a:rPr lang="en-US" dirty="0" err="1"/>
              <a:t>aliqua</a:t>
            </a:r>
            <a:endParaRPr lang="en-US" dirty="0"/>
          </a:p>
        </p:txBody>
      </p:sp>
      <p:sp>
        <p:nvSpPr>
          <p:cNvPr id="90" name="Text Placeholder 25">
            <a:extLst>
              <a:ext uri="{FF2B5EF4-FFF2-40B4-BE49-F238E27FC236}">
                <a16:creationId xmlns:a16="http://schemas.microsoft.com/office/drawing/2014/main" xmlns="" id="{779C1012-5E9A-445A-A070-2996C917FE7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421336" y="5789334"/>
            <a:ext cx="2041199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OF THE YEAR AWARD</a:t>
            </a:r>
          </a:p>
        </p:txBody>
      </p:sp>
      <p:sp>
        <p:nvSpPr>
          <p:cNvPr id="91" name="Text Placeholder 25">
            <a:extLst>
              <a:ext uri="{FF2B5EF4-FFF2-40B4-BE49-F238E27FC236}">
                <a16:creationId xmlns:a16="http://schemas.microsoft.com/office/drawing/2014/main" xmlns="" id="{CCC7FF24-BEF0-4499-A96B-4F5CFADC2E32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217263" y="5957539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Sed do </a:t>
            </a:r>
            <a:r>
              <a:rPr lang="en-US" dirty="0" err="1"/>
              <a:t>eismod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US" dirty="0"/>
          </a:p>
        </p:txBody>
      </p:sp>
      <p:sp>
        <p:nvSpPr>
          <p:cNvPr id="92" name="Text Placeholder 25">
            <a:extLst>
              <a:ext uri="{FF2B5EF4-FFF2-40B4-BE49-F238E27FC236}">
                <a16:creationId xmlns:a16="http://schemas.microsoft.com/office/drawing/2014/main" xmlns="" id="{BAF68B8B-4C12-49E1-95AF-0A838D8521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217262" y="5794462"/>
            <a:ext cx="1414817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BEST LOGO AWARD</a:t>
            </a:r>
          </a:p>
        </p:txBody>
      </p:sp>
      <p:sp>
        <p:nvSpPr>
          <p:cNvPr id="94" name="Text Placeholder 23">
            <a:extLst>
              <a:ext uri="{FF2B5EF4-FFF2-40B4-BE49-F238E27FC236}">
                <a16:creationId xmlns:a16="http://schemas.microsoft.com/office/drawing/2014/main" xmlns="" id="{2BC8869F-5EAC-4954-9A64-16C540FA234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181097" y="6520000"/>
            <a:ext cx="2041508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EXPERTISE</a:t>
            </a:r>
          </a:p>
        </p:txBody>
      </p:sp>
      <p:sp>
        <p:nvSpPr>
          <p:cNvPr id="96" name="Text Placeholder 23">
            <a:extLst>
              <a:ext uri="{FF2B5EF4-FFF2-40B4-BE49-F238E27FC236}">
                <a16:creationId xmlns:a16="http://schemas.microsoft.com/office/drawing/2014/main" xmlns="" id="{F6C6ABB3-8BA9-459B-BC04-42C3AE3FBB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969448" y="6520000"/>
            <a:ext cx="1662631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SKILLS</a:t>
            </a:r>
          </a:p>
        </p:txBody>
      </p:sp>
      <p:sp>
        <p:nvSpPr>
          <p:cNvPr id="99" name="Text Placeholder 23">
            <a:extLst>
              <a:ext uri="{FF2B5EF4-FFF2-40B4-BE49-F238E27FC236}">
                <a16:creationId xmlns:a16="http://schemas.microsoft.com/office/drawing/2014/main" xmlns="" id="{69BAC6DF-B0A8-492F-B73B-A48F8005E7F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833911" y="7265408"/>
            <a:ext cx="595089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50</a:t>
            </a:r>
          </a:p>
        </p:txBody>
      </p:sp>
      <p:sp>
        <p:nvSpPr>
          <p:cNvPr id="100" name="Text Placeholder 23">
            <a:extLst>
              <a:ext uri="{FF2B5EF4-FFF2-40B4-BE49-F238E27FC236}">
                <a16:creationId xmlns:a16="http://schemas.microsoft.com/office/drawing/2014/main" xmlns="" id="{0443213D-D641-4623-815C-9256CBB290B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862339" y="7621665"/>
            <a:ext cx="818372" cy="433003"/>
          </a:xfrm>
        </p:spPr>
        <p:txBody>
          <a:bodyPr>
            <a:noAutofit/>
          </a:bodyPr>
          <a:lstStyle>
            <a:lvl1pPr marL="0" indent="0" algn="l">
              <a:lnSpc>
                <a:spcPts val="1100"/>
              </a:lnSpc>
              <a:spcBef>
                <a:spcPts val="0"/>
              </a:spcBef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UI/UX</a:t>
            </a:r>
            <a:br>
              <a:rPr lang="en-US" dirty="0"/>
            </a:br>
            <a:r>
              <a:rPr lang="en-US" dirty="0"/>
              <a:t>Design</a:t>
            </a:r>
          </a:p>
        </p:txBody>
      </p:sp>
      <p:sp>
        <p:nvSpPr>
          <p:cNvPr id="101" name="Text Placeholder 23">
            <a:extLst>
              <a:ext uri="{FF2B5EF4-FFF2-40B4-BE49-F238E27FC236}">
                <a16:creationId xmlns:a16="http://schemas.microsoft.com/office/drawing/2014/main" xmlns="" id="{D74385A3-066B-4A7B-87EB-468D974A5AC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658786" y="7001935"/>
            <a:ext cx="600008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13</a:t>
            </a:r>
          </a:p>
        </p:txBody>
      </p:sp>
      <p:sp>
        <p:nvSpPr>
          <p:cNvPr id="102" name="Text Placeholder 23">
            <a:extLst>
              <a:ext uri="{FF2B5EF4-FFF2-40B4-BE49-F238E27FC236}">
                <a16:creationId xmlns:a16="http://schemas.microsoft.com/office/drawing/2014/main" xmlns="" id="{097F26C6-916D-4971-AE86-0DDAD60BBC25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763980" y="7329764"/>
            <a:ext cx="732129" cy="240123"/>
          </a:xfrm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Icons</a:t>
            </a:r>
          </a:p>
        </p:txBody>
      </p:sp>
      <p:sp>
        <p:nvSpPr>
          <p:cNvPr id="103" name="Text Placeholder 23">
            <a:extLst>
              <a:ext uri="{FF2B5EF4-FFF2-40B4-BE49-F238E27FC236}">
                <a16:creationId xmlns:a16="http://schemas.microsoft.com/office/drawing/2014/main" xmlns="" id="{251610FA-124B-403C-8C78-B4DD0317392E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549403" y="8170210"/>
            <a:ext cx="709391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12</a:t>
            </a:r>
          </a:p>
        </p:txBody>
      </p:sp>
      <p:sp>
        <p:nvSpPr>
          <p:cNvPr id="104" name="Text Placeholder 23">
            <a:extLst>
              <a:ext uri="{FF2B5EF4-FFF2-40B4-BE49-F238E27FC236}">
                <a16:creationId xmlns:a16="http://schemas.microsoft.com/office/drawing/2014/main" xmlns="" id="{036342B6-CC7F-45B3-95EC-B568F959959A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601521" y="8498039"/>
            <a:ext cx="709391" cy="263473"/>
          </a:xfr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Mobile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5B0BBE2E-DF4A-496D-B036-C3F2E9B53401}"/>
              </a:ext>
            </a:extLst>
          </p:cNvPr>
          <p:cNvSpPr txBox="1"/>
          <p:nvPr userDrawn="1"/>
        </p:nvSpPr>
        <p:spPr>
          <a:xfrm>
            <a:off x="3239817" y="7270261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D52AF755-3E25-4383-85B6-FAC563D69447}"/>
              </a:ext>
            </a:extLst>
          </p:cNvPr>
          <p:cNvSpPr txBox="1"/>
          <p:nvPr userDrawn="1"/>
        </p:nvSpPr>
        <p:spPr>
          <a:xfrm>
            <a:off x="4057172" y="7004537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00CA7A65-7EFD-4165-B424-200AB561AE3E}"/>
              </a:ext>
            </a:extLst>
          </p:cNvPr>
          <p:cNvSpPr txBox="1"/>
          <p:nvPr userDrawn="1"/>
        </p:nvSpPr>
        <p:spPr>
          <a:xfrm>
            <a:off x="3975251" y="8171435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1586D3C2-C8E7-413A-8B5F-0383B36CFC1C}"/>
              </a:ext>
            </a:extLst>
          </p:cNvPr>
          <p:cNvSpPr txBox="1"/>
          <p:nvPr userDrawn="1"/>
        </p:nvSpPr>
        <p:spPr>
          <a:xfrm>
            <a:off x="2604771" y="7942271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9" name="Text Placeholder 23">
            <a:extLst>
              <a:ext uri="{FF2B5EF4-FFF2-40B4-BE49-F238E27FC236}">
                <a16:creationId xmlns:a16="http://schemas.microsoft.com/office/drawing/2014/main" xmlns="" id="{104C9C09-6BBE-4C3C-AC11-4F1E453BC81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200956" y="7945863"/>
            <a:ext cx="595089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25</a:t>
            </a:r>
          </a:p>
        </p:txBody>
      </p:sp>
      <p:sp>
        <p:nvSpPr>
          <p:cNvPr id="110" name="Text Placeholder 23">
            <a:extLst>
              <a:ext uri="{FF2B5EF4-FFF2-40B4-BE49-F238E27FC236}">
                <a16:creationId xmlns:a16="http://schemas.microsoft.com/office/drawing/2014/main" xmlns="" id="{88B6B475-5F6A-410A-8E2E-0F6809A2D23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2050249" y="8300529"/>
            <a:ext cx="960697" cy="433003"/>
          </a:xfrm>
        </p:spPr>
        <p:txBody>
          <a:bodyPr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Websites</a:t>
            </a:r>
            <a:br>
              <a:rPr lang="en-US" dirty="0"/>
            </a:br>
            <a:r>
              <a:rPr lang="en-US" dirty="0"/>
              <a:t>Development</a:t>
            </a:r>
          </a:p>
        </p:txBody>
      </p:sp>
      <p:sp>
        <p:nvSpPr>
          <p:cNvPr id="114" name="Text Placeholder 25">
            <a:extLst>
              <a:ext uri="{FF2B5EF4-FFF2-40B4-BE49-F238E27FC236}">
                <a16:creationId xmlns:a16="http://schemas.microsoft.com/office/drawing/2014/main" xmlns="" id="{826C2B3C-7588-4693-99FC-8F46E7C4A75C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687618" y="6855298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UI/UX DESIGN TOOLS</a:t>
            </a:r>
          </a:p>
        </p:txBody>
      </p:sp>
      <p:sp>
        <p:nvSpPr>
          <p:cNvPr id="115" name="Text Placeholder 25">
            <a:extLst>
              <a:ext uri="{FF2B5EF4-FFF2-40B4-BE49-F238E27FC236}">
                <a16:creationId xmlns:a16="http://schemas.microsoft.com/office/drawing/2014/main" xmlns="" id="{AFB41D06-9BD3-4C5C-9088-BAF214F6FC9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4687618" y="7244434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IMAGE RETOUCHING TOOLS</a:t>
            </a:r>
          </a:p>
        </p:txBody>
      </p:sp>
      <p:sp>
        <p:nvSpPr>
          <p:cNvPr id="116" name="Text Placeholder 25">
            <a:extLst>
              <a:ext uri="{FF2B5EF4-FFF2-40B4-BE49-F238E27FC236}">
                <a16:creationId xmlns:a16="http://schemas.microsoft.com/office/drawing/2014/main" xmlns="" id="{0CC085CE-3F7E-4219-9B5C-B9D51DBCEEB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687618" y="7629129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FRONT-END CODING TOOLS</a:t>
            </a:r>
          </a:p>
        </p:txBody>
      </p:sp>
      <p:sp>
        <p:nvSpPr>
          <p:cNvPr id="117" name="Text Placeholder 25">
            <a:extLst>
              <a:ext uri="{FF2B5EF4-FFF2-40B4-BE49-F238E27FC236}">
                <a16:creationId xmlns:a16="http://schemas.microsoft.com/office/drawing/2014/main" xmlns="" id="{2FE57C0F-EDF8-4234-8050-8BDB90B717AD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4687618" y="8012420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BACK-END CODING TOOLS</a:t>
            </a:r>
          </a:p>
        </p:txBody>
      </p:sp>
      <p:sp>
        <p:nvSpPr>
          <p:cNvPr id="118" name="Text Placeholder 25">
            <a:extLst>
              <a:ext uri="{FF2B5EF4-FFF2-40B4-BE49-F238E27FC236}">
                <a16:creationId xmlns:a16="http://schemas.microsoft.com/office/drawing/2014/main" xmlns="" id="{3418E616-A8E9-4324-830C-1735BF1F2A5A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687618" y="8401387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TESTING TOOLS</a:t>
            </a:r>
          </a:p>
        </p:txBody>
      </p:sp>
      <p:sp>
        <p:nvSpPr>
          <p:cNvPr id="123" name="Text Placeholder 23">
            <a:extLst>
              <a:ext uri="{FF2B5EF4-FFF2-40B4-BE49-F238E27FC236}">
                <a16:creationId xmlns:a16="http://schemas.microsoft.com/office/drawing/2014/main" xmlns="" id="{F4247F58-BD1E-46AF-B903-CAE49A7BD5B4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59861" y="1649555"/>
            <a:ext cx="1321339" cy="535165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PERSONAL</a:t>
            </a:r>
            <a:br>
              <a:rPr lang="en-US" dirty="0"/>
            </a:br>
            <a:r>
              <a:rPr lang="en-US" dirty="0"/>
              <a:t>INFO</a:t>
            </a:r>
          </a:p>
        </p:txBody>
      </p:sp>
      <p:sp>
        <p:nvSpPr>
          <p:cNvPr id="124" name="Text Placeholder 23">
            <a:extLst>
              <a:ext uri="{FF2B5EF4-FFF2-40B4-BE49-F238E27FC236}">
                <a16:creationId xmlns:a16="http://schemas.microsoft.com/office/drawing/2014/main" xmlns="" id="{5D9FFB6E-78FB-4EC0-AA64-5307CC4968E7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04828" y="2202935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BIRTH DATE</a:t>
            </a:r>
          </a:p>
        </p:txBody>
      </p:sp>
      <p:sp>
        <p:nvSpPr>
          <p:cNvPr id="125" name="Text Placeholder 23">
            <a:extLst>
              <a:ext uri="{FF2B5EF4-FFF2-40B4-BE49-F238E27FC236}">
                <a16:creationId xmlns:a16="http://schemas.microsoft.com/office/drawing/2014/main" xmlns="" id="{035D20BD-EFD1-4613-8124-9F1C84AC9E86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04828" y="267291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NATIONALITY</a:t>
            </a:r>
          </a:p>
        </p:txBody>
      </p:sp>
      <p:sp>
        <p:nvSpPr>
          <p:cNvPr id="126" name="Text Placeholder 23">
            <a:extLst>
              <a:ext uri="{FF2B5EF4-FFF2-40B4-BE49-F238E27FC236}">
                <a16:creationId xmlns:a16="http://schemas.microsoft.com/office/drawing/2014/main" xmlns="" id="{5C2A85FC-7450-464F-964C-B9F81DB550E2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04828" y="3142886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Years of Experience</a:t>
            </a:r>
          </a:p>
        </p:txBody>
      </p:sp>
      <p:sp>
        <p:nvSpPr>
          <p:cNvPr id="127" name="Text Placeholder 23">
            <a:extLst>
              <a:ext uri="{FF2B5EF4-FFF2-40B4-BE49-F238E27FC236}">
                <a16:creationId xmlns:a16="http://schemas.microsoft.com/office/drawing/2014/main" xmlns="" id="{9AE8E62D-6DD6-46DE-8573-F464845F1C26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06514" y="2318180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16 June 1990</a:t>
            </a:r>
          </a:p>
        </p:txBody>
      </p:sp>
      <p:sp>
        <p:nvSpPr>
          <p:cNvPr id="128" name="Text Placeholder 23">
            <a:extLst>
              <a:ext uri="{FF2B5EF4-FFF2-40B4-BE49-F238E27FC236}">
                <a16:creationId xmlns:a16="http://schemas.microsoft.com/office/drawing/2014/main" xmlns="" id="{D4CBE8D9-EE4C-42D2-B3A5-2658625FE02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06514" y="2786893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Sweden</a:t>
            </a:r>
          </a:p>
        </p:txBody>
      </p:sp>
      <p:sp>
        <p:nvSpPr>
          <p:cNvPr id="129" name="Text Placeholder 23">
            <a:extLst>
              <a:ext uri="{FF2B5EF4-FFF2-40B4-BE49-F238E27FC236}">
                <a16:creationId xmlns:a16="http://schemas.microsoft.com/office/drawing/2014/main" xmlns="" id="{8E993CEE-A24D-493F-B83A-E72FCC938AD1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106514" y="3255606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10 years</a:t>
            </a:r>
          </a:p>
        </p:txBody>
      </p:sp>
      <p:sp>
        <p:nvSpPr>
          <p:cNvPr id="132" name="Text Placeholder 23">
            <a:extLst>
              <a:ext uri="{FF2B5EF4-FFF2-40B4-BE49-F238E27FC236}">
                <a16:creationId xmlns:a16="http://schemas.microsoft.com/office/drawing/2014/main" xmlns="" id="{02743E3C-D84A-4927-97B5-ED320A5A36C2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03142" y="4493963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33" name="Text Placeholder 23">
            <a:extLst>
              <a:ext uri="{FF2B5EF4-FFF2-40B4-BE49-F238E27FC236}">
                <a16:creationId xmlns:a16="http://schemas.microsoft.com/office/drawing/2014/main" xmlns="" id="{89DA76F6-FC8D-48DE-90FF-6C80C71F4C3A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03142" y="4963939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SKYPE</a:t>
            </a:r>
          </a:p>
        </p:txBody>
      </p:sp>
      <p:sp>
        <p:nvSpPr>
          <p:cNvPr id="134" name="Text Placeholder 23">
            <a:extLst>
              <a:ext uri="{FF2B5EF4-FFF2-40B4-BE49-F238E27FC236}">
                <a16:creationId xmlns:a16="http://schemas.microsoft.com/office/drawing/2014/main" xmlns="" id="{6C7A1BDF-1C8D-4EED-9FD4-69EB4918C16E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3142" y="5433914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35" name="Text Placeholder 23">
            <a:extLst>
              <a:ext uri="{FF2B5EF4-FFF2-40B4-BE49-F238E27FC236}">
                <a16:creationId xmlns:a16="http://schemas.microsoft.com/office/drawing/2014/main" xmlns="" id="{1DBE2654-DB75-4AE0-A4B4-2F10363DB563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104828" y="4609208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816-555-0146</a:t>
            </a:r>
          </a:p>
        </p:txBody>
      </p:sp>
      <p:sp>
        <p:nvSpPr>
          <p:cNvPr id="136" name="Text Placeholder 23">
            <a:extLst>
              <a:ext uri="{FF2B5EF4-FFF2-40B4-BE49-F238E27FC236}">
                <a16:creationId xmlns:a16="http://schemas.microsoft.com/office/drawing/2014/main" xmlns="" id="{7C7C6B44-6FF8-4C7C-A472-6745CA7D10AC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04828" y="5077921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err="1"/>
              <a:t>Mira_karlsson</a:t>
            </a:r>
            <a:endParaRPr lang="en-US" dirty="0"/>
          </a:p>
        </p:txBody>
      </p:sp>
      <p:sp>
        <p:nvSpPr>
          <p:cNvPr id="137" name="Text Placeholder 23">
            <a:extLst>
              <a:ext uri="{FF2B5EF4-FFF2-40B4-BE49-F238E27FC236}">
                <a16:creationId xmlns:a16="http://schemas.microsoft.com/office/drawing/2014/main" xmlns="" id="{369DE2E5-0521-4B5C-ACFC-5CB5FFC28560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04828" y="5546634"/>
            <a:ext cx="1549248" cy="226901"/>
          </a:xfrm>
        </p:spPr>
        <p:txBody>
          <a:bodyPr>
            <a:noAutofit/>
          </a:bodyPr>
          <a:lstStyle>
            <a:lvl1pPr marL="0" indent="0">
              <a:buNone/>
              <a:defRPr sz="1200" b="0" spc="-30" baseline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mira@example.com</a:t>
            </a:r>
          </a:p>
        </p:txBody>
      </p:sp>
      <p:sp>
        <p:nvSpPr>
          <p:cNvPr id="142" name="Text Placeholder 23">
            <a:extLst>
              <a:ext uri="{FF2B5EF4-FFF2-40B4-BE49-F238E27FC236}">
                <a16:creationId xmlns:a16="http://schemas.microsoft.com/office/drawing/2014/main" xmlns="" id="{B5578DF7-86B8-4C84-9FFF-C066EC3BECB6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07241" y="590296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143" name="Text Placeholder 23">
            <a:extLst>
              <a:ext uri="{FF2B5EF4-FFF2-40B4-BE49-F238E27FC236}">
                <a16:creationId xmlns:a16="http://schemas.microsoft.com/office/drawing/2014/main" xmlns="" id="{EE6AC66A-3B0B-4D94-B23C-16AE67236B6D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08927" y="6015681"/>
            <a:ext cx="1549248" cy="226901"/>
          </a:xfrm>
        </p:spPr>
        <p:txBody>
          <a:bodyPr>
            <a:noAutofit/>
          </a:bodyPr>
          <a:lstStyle>
            <a:lvl1pPr marL="0" indent="0">
              <a:buNone/>
              <a:defRPr lang="en-US" sz="1200" b="0" kern="1200" spc="-3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marL="0" lv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US" dirty="0"/>
              <a:t>www.example.com</a:t>
            </a:r>
          </a:p>
        </p:txBody>
      </p:sp>
      <p:sp>
        <p:nvSpPr>
          <p:cNvPr id="144" name="Text Placeholder 23">
            <a:extLst>
              <a:ext uri="{FF2B5EF4-FFF2-40B4-BE49-F238E27FC236}">
                <a16:creationId xmlns:a16="http://schemas.microsoft.com/office/drawing/2014/main" xmlns="" id="{1595FCF3-BDE7-4071-83E3-B0C8EB365A69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359861" y="3919415"/>
            <a:ext cx="1321339" cy="535165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CONTACT</a:t>
            </a:r>
            <a:br>
              <a:rPr lang="en-US" dirty="0"/>
            </a:br>
            <a:r>
              <a:rPr lang="en-US" dirty="0"/>
              <a:t>INFO</a:t>
            </a:r>
          </a:p>
        </p:txBody>
      </p:sp>
      <p:sp>
        <p:nvSpPr>
          <p:cNvPr id="146" name="Text Placeholder 23">
            <a:extLst>
              <a:ext uri="{FF2B5EF4-FFF2-40B4-BE49-F238E27FC236}">
                <a16:creationId xmlns:a16="http://schemas.microsoft.com/office/drawing/2014/main" xmlns="" id="{3D3AB92B-A069-4C0C-A616-81E4D5C7CDF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359861" y="6520001"/>
            <a:ext cx="1321339" cy="326386"/>
          </a:xfrm>
        </p:spPr>
        <p:txBody>
          <a:bodyPr lIns="45720" rIns="45720">
            <a:noAutofit/>
          </a:bodyPr>
          <a:lstStyle>
            <a:lvl1pPr marL="0" indent="0">
              <a:buNone/>
              <a:defRPr sz="1600" b="1" spc="-30" baseline="0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LANGUAGES</a:t>
            </a:r>
          </a:p>
        </p:txBody>
      </p:sp>
      <p:sp>
        <p:nvSpPr>
          <p:cNvPr id="148" name="Text Placeholder 23">
            <a:extLst>
              <a:ext uri="{FF2B5EF4-FFF2-40B4-BE49-F238E27FC236}">
                <a16:creationId xmlns:a16="http://schemas.microsoft.com/office/drawing/2014/main" xmlns="" id="{A688E982-23DF-4811-B361-93160DDE8063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07241" y="6877783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ENGLISH</a:t>
            </a:r>
          </a:p>
        </p:txBody>
      </p:sp>
      <p:sp>
        <p:nvSpPr>
          <p:cNvPr id="149" name="Text Placeholder 23">
            <a:extLst>
              <a:ext uri="{FF2B5EF4-FFF2-40B4-BE49-F238E27FC236}">
                <a16:creationId xmlns:a16="http://schemas.microsoft.com/office/drawing/2014/main" xmlns="" id="{7593BC5E-E0B2-4C3A-A222-6E7609C44387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107241" y="727783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FRENCH</a:t>
            </a:r>
          </a:p>
        </p:txBody>
      </p:sp>
      <p:sp>
        <p:nvSpPr>
          <p:cNvPr id="150" name="Text Placeholder 23">
            <a:extLst>
              <a:ext uri="{FF2B5EF4-FFF2-40B4-BE49-F238E27FC236}">
                <a16:creationId xmlns:a16="http://schemas.microsoft.com/office/drawing/2014/main" xmlns="" id="{A65DDB49-F65C-46EF-A777-563D8C81F139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107241" y="7677880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GERMAN</a:t>
            </a:r>
          </a:p>
        </p:txBody>
      </p:sp>
      <p:sp>
        <p:nvSpPr>
          <p:cNvPr id="151" name="Text Placeholder 23">
            <a:extLst>
              <a:ext uri="{FF2B5EF4-FFF2-40B4-BE49-F238E27FC236}">
                <a16:creationId xmlns:a16="http://schemas.microsoft.com/office/drawing/2014/main" xmlns="" id="{681317C5-5892-4BC2-8102-C28563E87E5C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357613" y="8316250"/>
            <a:ext cx="1321339" cy="326386"/>
          </a:xfrm>
        </p:spPr>
        <p:txBody>
          <a:bodyPr>
            <a:noAutofit/>
          </a:bodyPr>
          <a:lstStyle>
            <a:lvl1pPr marL="0" indent="0">
              <a:buNone/>
              <a:defRPr sz="1600" b="1" spc="-30" baseline="0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HOBBIES</a:t>
            </a:r>
          </a:p>
        </p:txBody>
      </p:sp>
    </p:spTree>
    <p:extLst>
      <p:ext uri="{BB962C8B-B14F-4D97-AF65-F5344CB8AC3E}">
        <p14:creationId xmlns:p14="http://schemas.microsoft.com/office/powerpoint/2010/main" val="331634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8E49AC2-54E3-4607-8D5D-23B3B2ED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7F57C1-05F3-4189-8FD2-935BB34D1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D3EC80-8D38-43E2-92B6-451817541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D433-F5B6-43A3-8DE6-1382B3149F77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6E806D-70B9-456E-A58D-37D97E328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B4D4D1-68FB-4DD7-B491-AC7FBD5B4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3127-37F5-4919-89B8-3E15262EA8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1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17.pn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image" Target="../media/image36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image" Target="../media/image26.svg"/><Relationship Id="rId30" Type="http://schemas.openxmlformats.org/officeDocument/2006/relationships/image" Target="../media/image15.png"/><Relationship Id="rId35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xmlns="" id="{4092DABB-F8DD-43AC-9366-32F01C3E4E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2380873" y="5586820"/>
            <a:ext cx="0" cy="252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xmlns="" id="{E7C09CBB-8F4B-4E7C-A94F-0D2639635E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5176800" y="5589578"/>
            <a:ext cx="0" cy="252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Rectangle 471">
            <a:extLst>
              <a:ext uri="{FF2B5EF4-FFF2-40B4-BE49-F238E27FC236}">
                <a16:creationId xmlns:a16="http://schemas.microsoft.com/office/drawing/2014/main" xmlns="" id="{F162A0A5-A648-4660-B0BB-A363DFAB52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000433" y="5136768"/>
            <a:ext cx="1276155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xmlns="" id="{5BA792DE-CAFF-4E1B-B9EE-F8A8F16FCB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62538" y="5136768"/>
            <a:ext cx="2058361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xmlns="" id="{35119FA5-DC04-48DB-8FB7-D247F3E4E6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4784063" y="2073649"/>
            <a:ext cx="0" cy="11520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Oval 474">
            <a:extLst>
              <a:ext uri="{FF2B5EF4-FFF2-40B4-BE49-F238E27FC236}">
                <a16:creationId xmlns:a16="http://schemas.microsoft.com/office/drawing/2014/main" xmlns="" id="{E3901148-098C-4991-9FF6-D700013EC2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597026" y="8081673"/>
            <a:ext cx="716400" cy="71640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6" name="Oval 475">
            <a:extLst>
              <a:ext uri="{FF2B5EF4-FFF2-40B4-BE49-F238E27FC236}">
                <a16:creationId xmlns:a16="http://schemas.microsoft.com/office/drawing/2014/main" xmlns="" id="{E0A55CCA-CB9E-4D01-B9CD-018CCDEAB3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958973" y="7724529"/>
            <a:ext cx="1152000" cy="115200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xmlns="" id="{649258D8-16E5-42DF-8F24-F85332A857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450554" y="6926265"/>
            <a:ext cx="1396800" cy="1396800"/>
          </a:xfrm>
          <a:prstGeom prst="ellipse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8" name="Oval 477">
            <a:extLst>
              <a:ext uri="{FF2B5EF4-FFF2-40B4-BE49-F238E27FC236}">
                <a16:creationId xmlns:a16="http://schemas.microsoft.com/office/drawing/2014/main" xmlns="" id="{822BED2B-385D-45D9-BFD9-52A10BBCD4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18546" y="6903536"/>
            <a:ext cx="756000" cy="756000"/>
          </a:xfrm>
          <a:prstGeom prst="ellipse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xmlns="" id="{C22FDB23-5756-47B5-BEC0-A117F81D55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336499" y="4454580"/>
            <a:ext cx="1184400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xmlns="" id="{DD6413B2-70A1-40A5-A408-8D591B050E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278138" y="4454580"/>
            <a:ext cx="1184400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1" name="Graphic 480">
            <a:extLst>
              <a:ext uri="{FF2B5EF4-FFF2-40B4-BE49-F238E27FC236}">
                <a16:creationId xmlns:a16="http://schemas.microsoft.com/office/drawing/2014/main" xmlns="" id="{C4F53124-987E-468C-A8ED-1F48272181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22817" y="1965183"/>
            <a:ext cx="118800" cy="1372800"/>
          </a:xfrm>
          <a:prstGeom prst="rect">
            <a:avLst/>
          </a:prstGeom>
        </p:spPr>
      </p:pic>
      <p:grpSp>
        <p:nvGrpSpPr>
          <p:cNvPr id="482" name="Group 481">
            <a:extLst>
              <a:ext uri="{FF2B5EF4-FFF2-40B4-BE49-F238E27FC236}">
                <a16:creationId xmlns:a16="http://schemas.microsoft.com/office/drawing/2014/main" xmlns="" id="{AA780019-4351-4699-A720-6AC124CFDF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104783" y="266420"/>
            <a:ext cx="1416117" cy="1036800"/>
            <a:chOff x="5135883" y="198000"/>
            <a:chExt cx="1416117" cy="1036800"/>
          </a:xfrm>
        </p:grpSpPr>
        <p:pic>
          <p:nvPicPr>
            <p:cNvPr id="483" name="Graphic 482" descr="North America image">
              <a:extLst>
                <a:ext uri="{FF2B5EF4-FFF2-40B4-BE49-F238E27FC236}">
                  <a16:creationId xmlns:a16="http://schemas.microsoft.com/office/drawing/2014/main" xmlns="" id="{05AB7972-550B-4FA4-B477-32C1DAC250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135883" y="198000"/>
              <a:ext cx="1416117" cy="1036800"/>
            </a:xfrm>
            <a:prstGeom prst="rect">
              <a:avLst/>
            </a:prstGeom>
          </p:spPr>
        </p:pic>
        <p:pic>
          <p:nvPicPr>
            <p:cNvPr id="484" name="Graphic 483" descr="GPS icon">
              <a:extLst>
                <a:ext uri="{FF2B5EF4-FFF2-40B4-BE49-F238E27FC236}">
                  <a16:creationId xmlns:a16="http://schemas.microsoft.com/office/drawing/2014/main" xmlns="" id="{98DDEDB1-CE10-4E7F-8BA5-3A830075F7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5881958" y="548341"/>
              <a:ext cx="191455" cy="280800"/>
            </a:xfrm>
            <a:prstGeom prst="rect">
              <a:avLst/>
            </a:prstGeom>
          </p:spPr>
        </p:pic>
      </p:grpSp>
      <p:pic>
        <p:nvPicPr>
          <p:cNvPr id="485" name="Graphic 484">
            <a:extLst>
              <a:ext uri="{FF2B5EF4-FFF2-40B4-BE49-F238E27FC236}">
                <a16:creationId xmlns:a16="http://schemas.microsoft.com/office/drawing/2014/main" xmlns="" id="{01B451BF-1055-4DBD-B482-04F859E39E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001073" y="804550"/>
            <a:ext cx="320400" cy="320400"/>
          </a:xfrm>
          <a:prstGeom prst="rect">
            <a:avLst/>
          </a:prstGeom>
        </p:spPr>
      </p:pic>
      <p:pic>
        <p:nvPicPr>
          <p:cNvPr id="486" name="Graphic 485">
            <a:extLst>
              <a:ext uri="{FF2B5EF4-FFF2-40B4-BE49-F238E27FC236}">
                <a16:creationId xmlns:a16="http://schemas.microsoft.com/office/drawing/2014/main" xmlns="" id="{80F5A396-F807-4E18-8F76-5524E7BBDA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2002235" y="1686657"/>
            <a:ext cx="183600" cy="183600"/>
          </a:xfrm>
          <a:prstGeom prst="rect">
            <a:avLst/>
          </a:prstGeom>
        </p:spPr>
      </p:pic>
      <p:pic>
        <p:nvPicPr>
          <p:cNvPr id="487" name="Graphic 486">
            <a:extLst>
              <a:ext uri="{FF2B5EF4-FFF2-40B4-BE49-F238E27FC236}">
                <a16:creationId xmlns:a16="http://schemas.microsoft.com/office/drawing/2014/main" xmlns="" id="{177CDD3D-4E60-47C3-A6CE-9D5E1C0B5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000435" y="3965189"/>
            <a:ext cx="187200" cy="187200"/>
          </a:xfrm>
          <a:prstGeom prst="rect">
            <a:avLst/>
          </a:prstGeom>
        </p:spPr>
      </p:pic>
      <p:pic>
        <p:nvPicPr>
          <p:cNvPr id="488" name="Graphic 487">
            <a:extLst>
              <a:ext uri="{FF2B5EF4-FFF2-40B4-BE49-F238E27FC236}">
                <a16:creationId xmlns:a16="http://schemas.microsoft.com/office/drawing/2014/main" xmlns="" id="{6661D065-65E3-48B0-88F2-B4D61A37A8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4425294" y="1695387"/>
            <a:ext cx="255600" cy="166140"/>
          </a:xfrm>
          <a:prstGeom prst="rect">
            <a:avLst/>
          </a:prstGeom>
        </p:spPr>
      </p:pic>
      <p:sp>
        <p:nvSpPr>
          <p:cNvPr id="489" name="Rectangle 488">
            <a:extLst>
              <a:ext uri="{FF2B5EF4-FFF2-40B4-BE49-F238E27FC236}">
                <a16:creationId xmlns:a16="http://schemas.microsoft.com/office/drawing/2014/main" xmlns="" id="{EE520458-D50C-424E-9F43-6280ECAC4A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000434" y="4951088"/>
            <a:ext cx="4520465" cy="1908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0" name="Group 489">
            <a:extLst>
              <a:ext uri="{FF2B5EF4-FFF2-40B4-BE49-F238E27FC236}">
                <a16:creationId xmlns:a16="http://schemas.microsoft.com/office/drawing/2014/main" xmlns="" id="{B3F6117A-70E2-47B6-AC17-46244DDDD2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722817" y="3969942"/>
            <a:ext cx="118800" cy="1012751"/>
            <a:chOff x="4722817" y="3969942"/>
            <a:chExt cx="118800" cy="1012751"/>
          </a:xfrm>
        </p:grpSpPr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xmlns="" id="{C7A41420-A625-489C-8137-02028547EE1F}"/>
                </a:ext>
              </a:extLst>
            </p:cNvPr>
            <p:cNvCxnSpPr/>
            <p:nvPr userDrawn="1"/>
          </p:nvCxnSpPr>
          <p:spPr>
            <a:xfrm>
              <a:off x="4782217" y="4082693"/>
              <a:ext cx="0" cy="9000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2" name="Graphic 491">
              <a:extLst>
                <a:ext uri="{FF2B5EF4-FFF2-40B4-BE49-F238E27FC236}">
                  <a16:creationId xmlns:a16="http://schemas.microsoft.com/office/drawing/2014/main" xmlns="" id="{85C2B050-C6EA-4357-9F63-18670C13B8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4722817" y="3969942"/>
              <a:ext cx="118800" cy="118800"/>
            </a:xfrm>
            <a:prstGeom prst="rect">
              <a:avLst/>
            </a:prstGeom>
          </p:spPr>
        </p:pic>
      </p:grpSp>
      <p:pic>
        <p:nvPicPr>
          <p:cNvPr id="493" name="Graphic 492">
            <a:extLst>
              <a:ext uri="{FF2B5EF4-FFF2-40B4-BE49-F238E27FC236}">
                <a16:creationId xmlns:a16="http://schemas.microsoft.com/office/drawing/2014/main" xmlns="" id="{698D096B-C698-4AF8-9D82-C23C71FC18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321473" y="5823690"/>
            <a:ext cx="118800" cy="118800"/>
          </a:xfrm>
          <a:prstGeom prst="rect">
            <a:avLst/>
          </a:prstGeom>
        </p:spPr>
      </p:pic>
      <p:pic>
        <p:nvPicPr>
          <p:cNvPr id="494" name="Graphic 493">
            <a:extLst>
              <a:ext uri="{FF2B5EF4-FFF2-40B4-BE49-F238E27FC236}">
                <a16:creationId xmlns:a16="http://schemas.microsoft.com/office/drawing/2014/main" xmlns="" id="{1249BB72-5758-4788-867B-B106F9D00D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5117400" y="5826448"/>
            <a:ext cx="118800" cy="118800"/>
          </a:xfrm>
          <a:prstGeom prst="rect">
            <a:avLst/>
          </a:prstGeom>
        </p:spPr>
      </p:pic>
      <p:pic>
        <p:nvPicPr>
          <p:cNvPr id="495" name="Graphic 494">
            <a:extLst>
              <a:ext uri="{FF2B5EF4-FFF2-40B4-BE49-F238E27FC236}">
                <a16:creationId xmlns:a16="http://schemas.microsoft.com/office/drawing/2014/main" xmlns="" id="{0172C8C3-E8EE-4230-BA68-88C5EE8995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000433" y="6574528"/>
            <a:ext cx="168480" cy="194400"/>
          </a:xfrm>
          <a:prstGeom prst="rect">
            <a:avLst/>
          </a:prstGeom>
        </p:spPr>
      </p:pic>
      <p:pic>
        <p:nvPicPr>
          <p:cNvPr id="496" name="Graphic 495">
            <a:extLst>
              <a:ext uri="{FF2B5EF4-FFF2-40B4-BE49-F238E27FC236}">
                <a16:creationId xmlns:a16="http://schemas.microsoft.com/office/drawing/2014/main" xmlns="" id="{5B2F5FF4-6617-4C2D-A69F-242D9BDCB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4784614" y="6586488"/>
            <a:ext cx="176400" cy="176400"/>
          </a:xfrm>
          <a:prstGeom prst="rect">
            <a:avLst/>
          </a:prstGeom>
        </p:spPr>
      </p:pic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xmlns="" id="{14948BB1-976F-433C-9FBF-F3D5C56226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193183" y="2622353"/>
            <a:ext cx="95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xmlns="" id="{CAF9EC41-FBF2-42D5-8225-3D49BDA377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193183" y="3083007"/>
            <a:ext cx="95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9" name="Graphic 498">
            <a:extLst>
              <a:ext uri="{FF2B5EF4-FFF2-40B4-BE49-F238E27FC236}">
                <a16:creationId xmlns:a16="http://schemas.microsoft.com/office/drawing/2014/main" xmlns="" id="{B7E2D5C0-0C8B-41C4-B389-9414784BB4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201636" y="1684857"/>
            <a:ext cx="174720" cy="187200"/>
          </a:xfrm>
          <a:prstGeom prst="rect">
            <a:avLst/>
          </a:prstGeom>
        </p:spPr>
      </p:pic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xmlns="" id="{55424469-87F5-4C78-B47E-3816112EFD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191497" y="4913381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xmlns="" id="{A65794A3-B6FB-4320-A420-9A277B9536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191497" y="5374035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xmlns="" id="{BF9EA63C-9BBA-424D-A6D7-131B9DB441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195596" y="5830204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3" name="Graphic 502">
            <a:extLst>
              <a:ext uri="{FF2B5EF4-FFF2-40B4-BE49-F238E27FC236}">
                <a16:creationId xmlns:a16="http://schemas.microsoft.com/office/drawing/2014/main" xmlns="" id="{41733A58-B4C7-4934-824F-E67644B96C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201636" y="4003588"/>
            <a:ext cx="216000" cy="152471"/>
          </a:xfrm>
          <a:prstGeom prst="rect">
            <a:avLst/>
          </a:prstGeom>
        </p:spPr>
      </p:pic>
      <p:pic>
        <p:nvPicPr>
          <p:cNvPr id="504" name="Graphic 503">
            <a:extLst>
              <a:ext uri="{FF2B5EF4-FFF2-40B4-BE49-F238E27FC236}">
                <a16:creationId xmlns:a16="http://schemas.microsoft.com/office/drawing/2014/main" xmlns="" id="{FCADC58F-56D9-4595-BC75-A54B610D27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191497" y="6586488"/>
            <a:ext cx="176400" cy="189000"/>
          </a:xfrm>
          <a:prstGeom prst="rect">
            <a:avLst/>
          </a:prstGeom>
        </p:spPr>
      </p:pic>
      <p:pic>
        <p:nvPicPr>
          <p:cNvPr id="505" name="Graphic 504">
            <a:extLst>
              <a:ext uri="{FF2B5EF4-FFF2-40B4-BE49-F238E27FC236}">
                <a16:creationId xmlns:a16="http://schemas.microsoft.com/office/drawing/2014/main" xmlns="" id="{10339A51-8F29-4E8F-A5F0-952265CAFD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190460" y="8371773"/>
            <a:ext cx="183600" cy="183600"/>
          </a:xfrm>
          <a:prstGeom prst="rect">
            <a:avLst/>
          </a:prstGeom>
        </p:spPr>
      </p:pic>
      <p:pic>
        <p:nvPicPr>
          <p:cNvPr id="506" name="Graphic 505">
            <a:extLst>
              <a:ext uri="{FF2B5EF4-FFF2-40B4-BE49-F238E27FC236}">
                <a16:creationId xmlns:a16="http://schemas.microsoft.com/office/drawing/2014/main" xmlns="" id="{07CDA4EB-6DC7-4FEB-A43C-93D13DF57E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201636" y="8707159"/>
            <a:ext cx="273600" cy="223855"/>
          </a:xfrm>
          <a:prstGeom prst="rect">
            <a:avLst/>
          </a:prstGeom>
        </p:spPr>
      </p:pic>
      <p:pic>
        <p:nvPicPr>
          <p:cNvPr id="507" name="Graphic 506">
            <a:extLst>
              <a:ext uri="{FF2B5EF4-FFF2-40B4-BE49-F238E27FC236}">
                <a16:creationId xmlns:a16="http://schemas.microsoft.com/office/drawing/2014/main" xmlns="" id="{DF13D034-D318-4449-8666-DAEDE5970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543998" y="8688350"/>
            <a:ext cx="234000" cy="260000"/>
          </a:xfrm>
          <a:prstGeom prst="rect">
            <a:avLst/>
          </a:prstGeom>
        </p:spPr>
      </p:pic>
      <p:pic>
        <p:nvPicPr>
          <p:cNvPr id="508" name="Graphic 507">
            <a:extLst>
              <a:ext uri="{FF2B5EF4-FFF2-40B4-BE49-F238E27FC236}">
                <a16:creationId xmlns:a16="http://schemas.microsoft.com/office/drawing/2014/main" xmlns="" id="{193868A7-9951-4158-97BC-1D6C236865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tretch>
            <a:fillRect/>
          </a:stretch>
        </p:blipFill>
        <p:spPr>
          <a:xfrm>
            <a:off x="844946" y="8714525"/>
            <a:ext cx="295200" cy="218191"/>
          </a:xfrm>
          <a:prstGeom prst="rect">
            <a:avLst/>
          </a:prstGeom>
        </p:spPr>
      </p:pic>
      <p:pic>
        <p:nvPicPr>
          <p:cNvPr id="509" name="Graphic 508">
            <a:extLst>
              <a:ext uri="{FF2B5EF4-FFF2-40B4-BE49-F238E27FC236}">
                <a16:creationId xmlns:a16="http://schemas.microsoft.com/office/drawing/2014/main" xmlns="" id="{D5374474-D9D4-4AFD-8897-E10C47A14F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1227623" y="8707159"/>
            <a:ext cx="262800" cy="225257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E85EAC9E-0E16-4106-862E-FE9518DD9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128" y="187690"/>
            <a:ext cx="3811020" cy="5973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KAMARUL ARIFFIN MANSOR</a:t>
            </a:r>
            <a:endParaRPr lang="en-US" dirty="0"/>
          </a:p>
        </p:txBody>
      </p:sp>
      <p:pic>
        <p:nvPicPr>
          <p:cNvPr id="353" name="Picture Placeholder 352">
            <a:extLst>
              <a:ext uri="{FF2B5EF4-FFF2-40B4-BE49-F238E27FC236}">
                <a16:creationId xmlns:a16="http://schemas.microsoft.com/office/drawing/2014/main" xmlns="" id="{2E45D6BE-BAFE-4F16-8394-7DFB3BC9AE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4" y="238609"/>
            <a:ext cx="936971" cy="1044000"/>
          </a:xfrm>
        </p:spPr>
      </p:pic>
      <p:sp>
        <p:nvSpPr>
          <p:cNvPr id="17" name="Subtitle 16">
            <a:extLst>
              <a:ext uri="{FF2B5EF4-FFF2-40B4-BE49-F238E27FC236}">
                <a16:creationId xmlns:a16="http://schemas.microsoft.com/office/drawing/2014/main" xmlns="" id="{695D43AE-397D-498B-A716-7FE464691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Senior Lecturer,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UiTM</a:t>
            </a:r>
            <a:r>
              <a:rPr lang="en-US" dirty="0" smtClean="0"/>
              <a:t> Kedah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B9FB6D96-BA4D-44F0-80D7-D4BDEF88ED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89543" y="755879"/>
            <a:ext cx="1544893" cy="497955"/>
          </a:xfrm>
        </p:spPr>
        <p:txBody>
          <a:bodyPr/>
          <a:lstStyle/>
          <a:p>
            <a:r>
              <a:rPr lang="en-US" dirty="0" err="1" smtClean="0"/>
              <a:t>Merbok</a:t>
            </a:r>
            <a:r>
              <a:rPr lang="en-US" dirty="0" smtClean="0"/>
              <a:t>, Kedah</a:t>
            </a:r>
            <a:r>
              <a:rPr lang="en-US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MALAYSIA</a:t>
            </a:r>
            <a:endParaRPr lang="en-US" dirty="0"/>
          </a:p>
        </p:txBody>
      </p:sp>
      <p:sp>
        <p:nvSpPr>
          <p:cNvPr id="272" name="Text Placeholder 271">
            <a:extLst>
              <a:ext uri="{FF2B5EF4-FFF2-40B4-BE49-F238E27FC236}">
                <a16:creationId xmlns:a16="http://schemas.microsoft.com/office/drawing/2014/main" xmlns="" id="{A2E7424A-BABA-4D4C-BE59-3CA86A1590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273" name="Text Placeholder 272">
            <a:extLst>
              <a:ext uri="{FF2B5EF4-FFF2-40B4-BE49-F238E27FC236}">
                <a16:creationId xmlns:a16="http://schemas.microsoft.com/office/drawing/2014/main" xmlns="" id="{30C96108-6683-4BD1-B2C5-0B81064719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</a:t>
            </a:r>
          </a:p>
          <a:p>
            <a:r>
              <a:rPr lang="en-US" dirty="0"/>
              <a:t>adipiscing elit, sed do eiusmod tempor incididunt ut labore et dolore magna aliqua. Ut enim ad minim veniam, quis nostrud exercitation.</a:t>
            </a:r>
          </a:p>
        </p:txBody>
      </p:sp>
      <p:sp>
        <p:nvSpPr>
          <p:cNvPr id="274" name="Text Placeholder 273">
            <a:extLst>
              <a:ext uri="{FF2B5EF4-FFF2-40B4-BE49-F238E27FC236}">
                <a16:creationId xmlns:a16="http://schemas.microsoft.com/office/drawing/2014/main" xmlns="" id="{31041891-ECAE-4D9D-A68A-E84C662F77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200</a:t>
            </a:r>
          </a:p>
        </p:txBody>
      </p:sp>
      <p:sp>
        <p:nvSpPr>
          <p:cNvPr id="275" name="Text Placeholder 274">
            <a:extLst>
              <a:ext uri="{FF2B5EF4-FFF2-40B4-BE49-F238E27FC236}">
                <a16:creationId xmlns:a16="http://schemas.microsoft.com/office/drawing/2014/main" xmlns="" id="{D3A8EEEF-8924-45FD-84B0-21E2E20E8F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77</a:t>
            </a:r>
          </a:p>
        </p:txBody>
      </p:sp>
      <p:sp>
        <p:nvSpPr>
          <p:cNvPr id="276" name="Text Placeholder 275">
            <a:extLst>
              <a:ext uri="{FF2B5EF4-FFF2-40B4-BE49-F238E27FC236}">
                <a16:creationId xmlns:a16="http://schemas.microsoft.com/office/drawing/2014/main" xmlns="" id="{726ADDE2-B98E-426F-A361-BF6222F169F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100%</a:t>
            </a:r>
          </a:p>
        </p:txBody>
      </p:sp>
      <p:sp>
        <p:nvSpPr>
          <p:cNvPr id="277" name="Text Placeholder 276">
            <a:extLst>
              <a:ext uri="{FF2B5EF4-FFF2-40B4-BE49-F238E27FC236}">
                <a16:creationId xmlns:a16="http://schemas.microsoft.com/office/drawing/2014/main" xmlns="" id="{ED17537D-A3B5-437C-8CBD-9F7B06D04D9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CAREER TIMELINE</a:t>
            </a:r>
          </a:p>
        </p:txBody>
      </p:sp>
      <p:sp>
        <p:nvSpPr>
          <p:cNvPr id="278" name="Text Placeholder 277">
            <a:extLst>
              <a:ext uri="{FF2B5EF4-FFF2-40B4-BE49-F238E27FC236}">
                <a16:creationId xmlns:a16="http://schemas.microsoft.com/office/drawing/2014/main" xmlns="" id="{E28A17DD-C444-4A1C-8C62-D2A0950277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279" name="Text Placeholder 278">
            <a:extLst>
              <a:ext uri="{FF2B5EF4-FFF2-40B4-BE49-F238E27FC236}">
                <a16:creationId xmlns:a16="http://schemas.microsoft.com/office/drawing/2014/main" xmlns="" id="{2355B6B0-CD37-441A-850A-37D0CE25F6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  <a:p>
            <a:r>
              <a:rPr lang="en-US" dirty="0"/>
              <a:t>Created</a:t>
            </a:r>
          </a:p>
        </p:txBody>
      </p:sp>
      <p:sp>
        <p:nvSpPr>
          <p:cNvPr id="280" name="Text Placeholder 279">
            <a:extLst>
              <a:ext uri="{FF2B5EF4-FFF2-40B4-BE49-F238E27FC236}">
                <a16:creationId xmlns:a16="http://schemas.microsoft.com/office/drawing/2014/main" xmlns="" id="{1C9C5622-3934-4754-89F2-A55ADAD1352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Apps</a:t>
            </a:r>
          </a:p>
          <a:p>
            <a:r>
              <a:rPr lang="en-US" dirty="0"/>
              <a:t>Created</a:t>
            </a:r>
          </a:p>
        </p:txBody>
      </p:sp>
      <p:sp>
        <p:nvSpPr>
          <p:cNvPr id="281" name="Text Placeholder 280">
            <a:extLst>
              <a:ext uri="{FF2B5EF4-FFF2-40B4-BE49-F238E27FC236}">
                <a16:creationId xmlns:a16="http://schemas.microsoft.com/office/drawing/2014/main" xmlns="" id="{B63A688A-5C03-469C-9065-2D8F05A495B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Clients</a:t>
            </a:r>
          </a:p>
          <a:p>
            <a:r>
              <a:rPr lang="en-US" dirty="0"/>
              <a:t>Satisfactions</a:t>
            </a:r>
          </a:p>
        </p:txBody>
      </p:sp>
      <p:sp>
        <p:nvSpPr>
          <p:cNvPr id="282" name="Text Placeholder 281">
            <a:extLst>
              <a:ext uri="{FF2B5EF4-FFF2-40B4-BE49-F238E27FC236}">
                <a16:creationId xmlns:a16="http://schemas.microsoft.com/office/drawing/2014/main" xmlns="" id="{00D20412-CDE5-4137-96E2-4D9452F43A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1986</a:t>
            </a:r>
            <a:endParaRPr lang="en-US" dirty="0"/>
          </a:p>
        </p:txBody>
      </p:sp>
      <p:sp>
        <p:nvSpPr>
          <p:cNvPr id="283" name="Text Placeholder 282">
            <a:extLst>
              <a:ext uri="{FF2B5EF4-FFF2-40B4-BE49-F238E27FC236}">
                <a16:creationId xmlns:a16="http://schemas.microsoft.com/office/drawing/2014/main" xmlns="" id="{EA47B592-7C52-4205-81F2-07AD1A2A9BB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1990</a:t>
            </a:r>
            <a:endParaRPr lang="en-US" dirty="0"/>
          </a:p>
        </p:txBody>
      </p:sp>
      <p:sp>
        <p:nvSpPr>
          <p:cNvPr id="284" name="Text Placeholder 283">
            <a:extLst>
              <a:ext uri="{FF2B5EF4-FFF2-40B4-BE49-F238E27FC236}">
                <a16:creationId xmlns:a16="http://schemas.microsoft.com/office/drawing/2014/main" xmlns="" id="{2CC54090-44D7-4854-BE1E-CF69F3B5135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1992</a:t>
            </a:r>
            <a:endParaRPr lang="en-US" dirty="0"/>
          </a:p>
        </p:txBody>
      </p:sp>
      <p:sp>
        <p:nvSpPr>
          <p:cNvPr id="285" name="Text Placeholder 284">
            <a:extLst>
              <a:ext uri="{FF2B5EF4-FFF2-40B4-BE49-F238E27FC236}">
                <a16:creationId xmlns:a16="http://schemas.microsoft.com/office/drawing/2014/main" xmlns="" id="{9245C6DE-C93A-4674-A4E1-3E67F61B17F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xmlns="" id="{46ED484E-6A87-4BBC-ADF9-2162878D6E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 smtClean="0"/>
              <a:t>ANDERSON SCHOOL </a:t>
            </a:r>
            <a:endParaRPr lang="en-US" dirty="0"/>
          </a:p>
        </p:txBody>
      </p:sp>
      <p:sp>
        <p:nvSpPr>
          <p:cNvPr id="287" name="Text Placeholder 286">
            <a:extLst>
              <a:ext uri="{FF2B5EF4-FFF2-40B4-BE49-F238E27FC236}">
                <a16:creationId xmlns:a16="http://schemas.microsoft.com/office/drawing/2014/main" xmlns="" id="{6791F8B0-4194-4D99-B2AA-0D8764F64BB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 smtClean="0"/>
              <a:t>KPP / ITM</a:t>
            </a:r>
            <a:endParaRPr lang="en-US" dirty="0"/>
          </a:p>
        </p:txBody>
      </p:sp>
      <p:sp>
        <p:nvSpPr>
          <p:cNvPr id="288" name="Text Placeholder 287">
            <a:extLst>
              <a:ext uri="{FF2B5EF4-FFF2-40B4-BE49-F238E27FC236}">
                <a16:creationId xmlns:a16="http://schemas.microsoft.com/office/drawing/2014/main" xmlns="" id="{CD40D940-16A1-4A75-A635-155A4B5AB21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809890" y="2736923"/>
            <a:ext cx="1747373" cy="180776"/>
          </a:xfrm>
        </p:spPr>
        <p:txBody>
          <a:bodyPr/>
          <a:lstStyle/>
          <a:p>
            <a:r>
              <a:rPr lang="en-US" dirty="0" smtClean="0"/>
              <a:t>UNIVERSITY OF KENTICKY</a:t>
            </a:r>
            <a:endParaRPr lang="en-US" dirty="0"/>
          </a:p>
        </p:txBody>
      </p:sp>
      <p:sp>
        <p:nvSpPr>
          <p:cNvPr id="289" name="Text Placeholder 288">
            <a:extLst>
              <a:ext uri="{FF2B5EF4-FFF2-40B4-BE49-F238E27FC236}">
                <a16:creationId xmlns:a16="http://schemas.microsoft.com/office/drawing/2014/main" xmlns="" id="{75FA0CF1-EE3B-4A9A-B5C5-76BCFBFE487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smtClean="0"/>
              <a:t>UUM</a:t>
            </a:r>
            <a:endParaRPr lang="en-US" dirty="0"/>
          </a:p>
        </p:txBody>
      </p:sp>
      <p:sp>
        <p:nvSpPr>
          <p:cNvPr id="290" name="Text Placeholder 289">
            <a:extLst>
              <a:ext uri="{FF2B5EF4-FFF2-40B4-BE49-F238E27FC236}">
                <a16:creationId xmlns:a16="http://schemas.microsoft.com/office/drawing/2014/main" xmlns="" id="{419E7084-A01A-45C7-9D44-B2D38191800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spc="-20" dirty="0" smtClean="0"/>
              <a:t>SPM Grade 1</a:t>
            </a:r>
            <a:endParaRPr lang="en-US" spc="-20" dirty="0"/>
          </a:p>
        </p:txBody>
      </p:sp>
      <p:sp>
        <p:nvSpPr>
          <p:cNvPr id="291" name="Text Placeholder 290">
            <a:extLst>
              <a:ext uri="{FF2B5EF4-FFF2-40B4-BE49-F238E27FC236}">
                <a16:creationId xmlns:a16="http://schemas.microsoft.com/office/drawing/2014/main" xmlns="" id="{6EB23CD6-5304-4EF0-9465-3D1EB6DC12D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 smtClean="0"/>
              <a:t>American General Studies</a:t>
            </a:r>
            <a:endParaRPr lang="en-US" dirty="0"/>
          </a:p>
        </p:txBody>
      </p:sp>
      <p:sp>
        <p:nvSpPr>
          <p:cNvPr id="292" name="Text Placeholder 291">
            <a:extLst>
              <a:ext uri="{FF2B5EF4-FFF2-40B4-BE49-F238E27FC236}">
                <a16:creationId xmlns:a16="http://schemas.microsoft.com/office/drawing/2014/main" xmlns="" id="{2E2824AC-5F1E-4CBA-B51A-88708086CD6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 smtClean="0"/>
              <a:t>BSc. (Mathematics)</a:t>
            </a:r>
            <a:endParaRPr lang="en-US" dirty="0"/>
          </a:p>
        </p:txBody>
      </p:sp>
      <p:sp>
        <p:nvSpPr>
          <p:cNvPr id="293" name="Text Placeholder 292">
            <a:extLst>
              <a:ext uri="{FF2B5EF4-FFF2-40B4-BE49-F238E27FC236}">
                <a16:creationId xmlns:a16="http://schemas.microsoft.com/office/drawing/2014/main" xmlns="" id="{544E8DE0-189D-42C1-A5DE-28F280C4718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09889" y="3335032"/>
            <a:ext cx="1764000" cy="132440"/>
          </a:xfrm>
        </p:spPr>
        <p:txBody>
          <a:bodyPr/>
          <a:lstStyle/>
          <a:p>
            <a:r>
              <a:rPr lang="fr-FR" dirty="0" err="1" smtClean="0"/>
              <a:t>MSc</a:t>
            </a:r>
            <a:r>
              <a:rPr lang="fr-FR" dirty="0" smtClean="0"/>
              <a:t> (</a:t>
            </a:r>
            <a:r>
              <a:rPr lang="fr-FR" dirty="0" err="1" smtClean="0"/>
              <a:t>Decision</a:t>
            </a:r>
            <a:r>
              <a:rPr lang="fr-FR" dirty="0" smtClean="0"/>
              <a:t> Science)</a:t>
            </a:r>
            <a:endParaRPr lang="en-US" dirty="0"/>
          </a:p>
        </p:txBody>
      </p:sp>
      <p:sp>
        <p:nvSpPr>
          <p:cNvPr id="294" name="Text Placeholder 293">
            <a:extLst>
              <a:ext uri="{FF2B5EF4-FFF2-40B4-BE49-F238E27FC236}">
                <a16:creationId xmlns:a16="http://schemas.microsoft.com/office/drawing/2014/main" xmlns="" id="{5EFE88A3-A2A5-4E07-B36C-2C20CD67907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2010</a:t>
            </a:r>
          </a:p>
        </p:txBody>
      </p:sp>
      <p:sp>
        <p:nvSpPr>
          <p:cNvPr id="295" name="Text Placeholder 294">
            <a:extLst>
              <a:ext uri="{FF2B5EF4-FFF2-40B4-BE49-F238E27FC236}">
                <a16:creationId xmlns:a16="http://schemas.microsoft.com/office/drawing/2014/main" xmlns="" id="{520302F2-1579-460A-8B86-27567B08957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2011</a:t>
            </a:r>
          </a:p>
        </p:txBody>
      </p:sp>
      <p:sp>
        <p:nvSpPr>
          <p:cNvPr id="296" name="Text Placeholder 295">
            <a:extLst>
              <a:ext uri="{FF2B5EF4-FFF2-40B4-BE49-F238E27FC236}">
                <a16:creationId xmlns:a16="http://schemas.microsoft.com/office/drawing/2014/main" xmlns="" id="{F664C713-F589-4B7A-AC1A-6D597E44B70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2012</a:t>
            </a:r>
          </a:p>
        </p:txBody>
      </p:sp>
      <p:sp>
        <p:nvSpPr>
          <p:cNvPr id="297" name="Text Placeholder 296">
            <a:extLst>
              <a:ext uri="{FF2B5EF4-FFF2-40B4-BE49-F238E27FC236}">
                <a16:creationId xmlns:a16="http://schemas.microsoft.com/office/drawing/2014/main" xmlns="" id="{14BCC41B-70D1-4570-96BA-754EA7EB2C4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2013</a:t>
            </a:r>
          </a:p>
        </p:txBody>
      </p:sp>
      <p:sp>
        <p:nvSpPr>
          <p:cNvPr id="298" name="Text Placeholder 297">
            <a:extLst>
              <a:ext uri="{FF2B5EF4-FFF2-40B4-BE49-F238E27FC236}">
                <a16:creationId xmlns:a16="http://schemas.microsoft.com/office/drawing/2014/main" xmlns="" id="{F18C77C8-D80E-4C4D-9C8A-AC1CE40AF61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2014</a:t>
            </a:r>
          </a:p>
        </p:txBody>
      </p:sp>
      <p:sp>
        <p:nvSpPr>
          <p:cNvPr id="299" name="Text Placeholder 298">
            <a:extLst>
              <a:ext uri="{FF2B5EF4-FFF2-40B4-BE49-F238E27FC236}">
                <a16:creationId xmlns:a16="http://schemas.microsoft.com/office/drawing/2014/main" xmlns="" id="{FCC16DE4-084C-42CC-AABB-36D2DDF3926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2015</a:t>
            </a:r>
          </a:p>
        </p:txBody>
      </p:sp>
      <p:sp>
        <p:nvSpPr>
          <p:cNvPr id="300" name="Text Placeholder 299">
            <a:extLst>
              <a:ext uri="{FF2B5EF4-FFF2-40B4-BE49-F238E27FC236}">
                <a16:creationId xmlns:a16="http://schemas.microsoft.com/office/drawing/2014/main" xmlns="" id="{7113EE21-E62E-4A37-BF8D-89DB2ADF25E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2016</a:t>
            </a:r>
          </a:p>
        </p:txBody>
      </p:sp>
      <p:sp>
        <p:nvSpPr>
          <p:cNvPr id="301" name="Text Placeholder 300">
            <a:extLst>
              <a:ext uri="{FF2B5EF4-FFF2-40B4-BE49-F238E27FC236}">
                <a16:creationId xmlns:a16="http://schemas.microsoft.com/office/drawing/2014/main" xmlns="" id="{0BADFAA7-1DF4-4C05-B287-481C739E56B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2017</a:t>
            </a:r>
          </a:p>
        </p:txBody>
      </p:sp>
      <p:sp>
        <p:nvSpPr>
          <p:cNvPr id="302" name="Text Placeholder 301">
            <a:extLst>
              <a:ext uri="{FF2B5EF4-FFF2-40B4-BE49-F238E27FC236}">
                <a16:creationId xmlns:a16="http://schemas.microsoft.com/office/drawing/2014/main" xmlns="" id="{2F047CDD-1EFE-44AD-AA28-CBFAA8C18A5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2018</a:t>
            </a:r>
          </a:p>
        </p:txBody>
      </p:sp>
      <p:sp>
        <p:nvSpPr>
          <p:cNvPr id="303" name="Text Placeholder 302">
            <a:extLst>
              <a:ext uri="{FF2B5EF4-FFF2-40B4-BE49-F238E27FC236}">
                <a16:creationId xmlns:a16="http://schemas.microsoft.com/office/drawing/2014/main" xmlns="" id="{D478E4AD-5C37-40DC-8C97-1D091E475F7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2019</a:t>
            </a:r>
          </a:p>
        </p:txBody>
      </p:sp>
      <p:sp>
        <p:nvSpPr>
          <p:cNvPr id="304" name="Text Placeholder 303">
            <a:extLst>
              <a:ext uri="{FF2B5EF4-FFF2-40B4-BE49-F238E27FC236}">
                <a16:creationId xmlns:a16="http://schemas.microsoft.com/office/drawing/2014/main" xmlns="" id="{5D0E4F81-2C6D-40AF-8794-E6B46A64E74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Senior Developer</a:t>
            </a:r>
          </a:p>
        </p:txBody>
      </p:sp>
      <p:sp>
        <p:nvSpPr>
          <p:cNvPr id="305" name="Text Placeholder 304">
            <a:extLst>
              <a:ext uri="{FF2B5EF4-FFF2-40B4-BE49-F238E27FC236}">
                <a16:creationId xmlns:a16="http://schemas.microsoft.com/office/drawing/2014/main" xmlns="" id="{0F8463E8-08B1-4462-AB1D-F5C5A4FBD35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VANARSDEL, LTD.</a:t>
            </a:r>
          </a:p>
        </p:txBody>
      </p:sp>
      <p:sp>
        <p:nvSpPr>
          <p:cNvPr id="306" name="Text Placeholder 305">
            <a:extLst>
              <a:ext uri="{FF2B5EF4-FFF2-40B4-BE49-F238E27FC236}">
                <a16:creationId xmlns:a16="http://schemas.microsoft.com/office/drawing/2014/main" xmlns="" id="{551B4C0E-1E6F-4829-9E9F-60D2E7507372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Senior Designer</a:t>
            </a:r>
          </a:p>
        </p:txBody>
      </p:sp>
      <p:sp>
        <p:nvSpPr>
          <p:cNvPr id="307" name="Text Placeholder 306">
            <a:extLst>
              <a:ext uri="{FF2B5EF4-FFF2-40B4-BE49-F238E27FC236}">
                <a16:creationId xmlns:a16="http://schemas.microsoft.com/office/drawing/2014/main" xmlns="" id="{9C642240-1532-4461-A39A-DF000589421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/>
              <a:t>RELECLOUD</a:t>
            </a:r>
          </a:p>
        </p:txBody>
      </p:sp>
      <p:sp>
        <p:nvSpPr>
          <p:cNvPr id="308" name="Text Placeholder 307">
            <a:extLst>
              <a:ext uri="{FF2B5EF4-FFF2-40B4-BE49-F238E27FC236}">
                <a16:creationId xmlns:a16="http://schemas.microsoft.com/office/drawing/2014/main" xmlns="" id="{E57CC176-D426-4F0D-90F7-1F613E2FEC7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Art Director</a:t>
            </a:r>
          </a:p>
        </p:txBody>
      </p:sp>
      <p:sp>
        <p:nvSpPr>
          <p:cNvPr id="309" name="Text Placeholder 308">
            <a:extLst>
              <a:ext uri="{FF2B5EF4-FFF2-40B4-BE49-F238E27FC236}">
                <a16:creationId xmlns:a16="http://schemas.microsoft.com/office/drawing/2014/main" xmlns="" id="{2C7331EF-FCB0-407D-9AED-E363250AB17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WOODGROVE BANK</a:t>
            </a:r>
          </a:p>
        </p:txBody>
      </p:sp>
      <p:sp>
        <p:nvSpPr>
          <p:cNvPr id="310" name="Text Placeholder 309">
            <a:extLst>
              <a:ext uri="{FF2B5EF4-FFF2-40B4-BE49-F238E27FC236}">
                <a16:creationId xmlns:a16="http://schemas.microsoft.com/office/drawing/2014/main" xmlns="" id="{16FC99BB-7F63-43D0-B247-628D41F5C0BF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Junior Designer</a:t>
            </a:r>
          </a:p>
        </p:txBody>
      </p:sp>
      <p:sp>
        <p:nvSpPr>
          <p:cNvPr id="311" name="Text Placeholder 310">
            <a:extLst>
              <a:ext uri="{FF2B5EF4-FFF2-40B4-BE49-F238E27FC236}">
                <a16:creationId xmlns:a16="http://schemas.microsoft.com/office/drawing/2014/main" xmlns="" id="{1F593137-3E09-42CE-89A2-DA077A30DF2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CONTOSO, LTD.</a:t>
            </a:r>
          </a:p>
        </p:txBody>
      </p:sp>
      <p:sp>
        <p:nvSpPr>
          <p:cNvPr id="312" name="Text Placeholder 311">
            <a:extLst>
              <a:ext uri="{FF2B5EF4-FFF2-40B4-BE49-F238E27FC236}">
                <a16:creationId xmlns:a16="http://schemas.microsoft.com/office/drawing/2014/main" xmlns="" id="{B590CD2B-D839-4B63-8BC8-7269FF9B2D09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fr-FR" dirty="0"/>
              <a:t>abore et dolore magna aliqua</a:t>
            </a:r>
            <a:endParaRPr lang="en-US" dirty="0"/>
          </a:p>
        </p:txBody>
      </p:sp>
      <p:sp>
        <p:nvSpPr>
          <p:cNvPr id="313" name="Text Placeholder 312">
            <a:extLst>
              <a:ext uri="{FF2B5EF4-FFF2-40B4-BE49-F238E27FC236}">
                <a16:creationId xmlns:a16="http://schemas.microsoft.com/office/drawing/2014/main" xmlns="" id="{E0890AD0-96E2-48B9-BCAF-31C7ECE194B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/>
              <a:t>WEBSITE OF THE YEAR AWARD</a:t>
            </a:r>
          </a:p>
        </p:txBody>
      </p:sp>
      <p:sp>
        <p:nvSpPr>
          <p:cNvPr id="314" name="Text Placeholder 313">
            <a:extLst>
              <a:ext uri="{FF2B5EF4-FFF2-40B4-BE49-F238E27FC236}">
                <a16:creationId xmlns:a16="http://schemas.microsoft.com/office/drawing/2014/main" xmlns="" id="{2DE4404D-749B-49DD-BBC4-36FDC2958CD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Sed do eiusmod tempor</a:t>
            </a:r>
          </a:p>
        </p:txBody>
      </p:sp>
      <p:sp>
        <p:nvSpPr>
          <p:cNvPr id="315" name="Text Placeholder 314">
            <a:extLst>
              <a:ext uri="{FF2B5EF4-FFF2-40B4-BE49-F238E27FC236}">
                <a16:creationId xmlns:a16="http://schemas.microsoft.com/office/drawing/2014/main" xmlns="" id="{215D801B-3FE0-4425-8C2A-21A37088D16C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/>
              <a:t>BEST LOGO AWARD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xmlns="" id="{80D4C4BD-D958-4ACB-87BC-A58776AF2A64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EXPERTISE</a:t>
            </a:r>
          </a:p>
        </p:txBody>
      </p:sp>
      <p:sp>
        <p:nvSpPr>
          <p:cNvPr id="317" name="Text Placeholder 316">
            <a:extLst>
              <a:ext uri="{FF2B5EF4-FFF2-40B4-BE49-F238E27FC236}">
                <a16:creationId xmlns:a16="http://schemas.microsoft.com/office/drawing/2014/main" xmlns="" id="{13EB8B04-1051-4B45-83BA-03124C33EFA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318" name="Text Placeholder 317">
            <a:extLst>
              <a:ext uri="{FF2B5EF4-FFF2-40B4-BE49-F238E27FC236}">
                <a16:creationId xmlns:a16="http://schemas.microsoft.com/office/drawing/2014/main" xmlns="" id="{5FA9AC6A-5C5B-4A61-9403-F15C565735C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 dirty="0"/>
              <a:t>50</a:t>
            </a:r>
          </a:p>
        </p:txBody>
      </p:sp>
      <p:sp>
        <p:nvSpPr>
          <p:cNvPr id="319" name="Text Placeholder 318">
            <a:extLst>
              <a:ext uri="{FF2B5EF4-FFF2-40B4-BE49-F238E27FC236}">
                <a16:creationId xmlns:a16="http://schemas.microsoft.com/office/drawing/2014/main" xmlns="" id="{35BABFC2-4A18-4F93-8CFE-DEBB7EAD5BE8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n-US" dirty="0"/>
              <a:t>UI/UX</a:t>
            </a:r>
          </a:p>
          <a:p>
            <a:r>
              <a:rPr lang="en-US" dirty="0"/>
              <a:t>Design</a:t>
            </a:r>
          </a:p>
        </p:txBody>
      </p:sp>
      <p:sp>
        <p:nvSpPr>
          <p:cNvPr id="320" name="Text Placeholder 319">
            <a:extLst>
              <a:ext uri="{FF2B5EF4-FFF2-40B4-BE49-F238E27FC236}">
                <a16:creationId xmlns:a16="http://schemas.microsoft.com/office/drawing/2014/main" xmlns="" id="{09EE285B-7A2E-43D4-91E9-F62CE0DEEE4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321" name="Text Placeholder 320">
            <a:extLst>
              <a:ext uri="{FF2B5EF4-FFF2-40B4-BE49-F238E27FC236}">
                <a16:creationId xmlns:a16="http://schemas.microsoft.com/office/drawing/2014/main" xmlns="" id="{E5427A6A-EEE3-4912-BDAE-52AC53E7C5C7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sp>
        <p:nvSpPr>
          <p:cNvPr id="322" name="Text Placeholder 321">
            <a:extLst>
              <a:ext uri="{FF2B5EF4-FFF2-40B4-BE49-F238E27FC236}">
                <a16:creationId xmlns:a16="http://schemas.microsoft.com/office/drawing/2014/main" xmlns="" id="{1A25A281-38A4-440A-BE2F-D7604793E94B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323" name="Text Placeholder 322">
            <a:extLst>
              <a:ext uri="{FF2B5EF4-FFF2-40B4-BE49-F238E27FC236}">
                <a16:creationId xmlns:a16="http://schemas.microsoft.com/office/drawing/2014/main" xmlns="" id="{12A65C3D-E470-4A21-AA1D-E60C165A52C6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lang="en-US" dirty="0"/>
              <a:t>Mobile</a:t>
            </a:r>
          </a:p>
        </p:txBody>
      </p:sp>
      <p:sp>
        <p:nvSpPr>
          <p:cNvPr id="324" name="Text Placeholder 323">
            <a:extLst>
              <a:ext uri="{FF2B5EF4-FFF2-40B4-BE49-F238E27FC236}">
                <a16:creationId xmlns:a16="http://schemas.microsoft.com/office/drawing/2014/main" xmlns="" id="{46BACFD7-92FA-4310-80D7-3A3CD2D3A802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en-US" dirty="0"/>
              <a:t>25</a:t>
            </a:r>
          </a:p>
        </p:txBody>
      </p:sp>
      <p:sp>
        <p:nvSpPr>
          <p:cNvPr id="325" name="Text Placeholder 324">
            <a:extLst>
              <a:ext uri="{FF2B5EF4-FFF2-40B4-BE49-F238E27FC236}">
                <a16:creationId xmlns:a16="http://schemas.microsoft.com/office/drawing/2014/main" xmlns="" id="{364F0AC9-FB9F-414E-B6B7-172A3DB70FE1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  <a:p>
            <a:r>
              <a:rPr lang="en-US" dirty="0"/>
              <a:t>Development</a:t>
            </a:r>
          </a:p>
        </p:txBody>
      </p:sp>
      <p:sp>
        <p:nvSpPr>
          <p:cNvPr id="326" name="Text Placeholder 325">
            <a:extLst>
              <a:ext uri="{FF2B5EF4-FFF2-40B4-BE49-F238E27FC236}">
                <a16:creationId xmlns:a16="http://schemas.microsoft.com/office/drawing/2014/main" xmlns="" id="{E349EFDF-26F3-4B93-A1A8-626F62A764DC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r>
              <a:rPr lang="en-US" dirty="0"/>
              <a:t>UI/UX DESIGN TOOLS</a:t>
            </a:r>
          </a:p>
        </p:txBody>
      </p:sp>
      <p:sp>
        <p:nvSpPr>
          <p:cNvPr id="327" name="Text Placeholder 326">
            <a:extLst>
              <a:ext uri="{FF2B5EF4-FFF2-40B4-BE49-F238E27FC236}">
                <a16:creationId xmlns:a16="http://schemas.microsoft.com/office/drawing/2014/main" xmlns="" id="{C7F4F643-D70D-4688-8604-05C02765BFF2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r>
              <a:rPr lang="en-US" dirty="0"/>
              <a:t>IMAGE RETOUCHING TOOLS</a:t>
            </a:r>
          </a:p>
        </p:txBody>
      </p:sp>
      <p:sp>
        <p:nvSpPr>
          <p:cNvPr id="328" name="Text Placeholder 327">
            <a:extLst>
              <a:ext uri="{FF2B5EF4-FFF2-40B4-BE49-F238E27FC236}">
                <a16:creationId xmlns:a16="http://schemas.microsoft.com/office/drawing/2014/main" xmlns="" id="{236D1BE8-E78E-4B90-AC79-E5C43580EBFB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r>
              <a:rPr lang="en-US" dirty="0"/>
              <a:t>FRONT-END CODING TOOLS</a:t>
            </a:r>
          </a:p>
        </p:txBody>
      </p:sp>
      <p:sp>
        <p:nvSpPr>
          <p:cNvPr id="329" name="Text Placeholder 328">
            <a:extLst>
              <a:ext uri="{FF2B5EF4-FFF2-40B4-BE49-F238E27FC236}">
                <a16:creationId xmlns:a16="http://schemas.microsoft.com/office/drawing/2014/main" xmlns="" id="{28471828-DFE2-4A1C-9AA3-5EC45C36DB9E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/>
        <p:txBody>
          <a:bodyPr/>
          <a:lstStyle/>
          <a:p>
            <a:r>
              <a:rPr lang="en-US" dirty="0"/>
              <a:t>BACK-END CODING TOOLS</a:t>
            </a:r>
          </a:p>
        </p:txBody>
      </p:sp>
      <p:sp>
        <p:nvSpPr>
          <p:cNvPr id="330" name="Text Placeholder 329">
            <a:extLst>
              <a:ext uri="{FF2B5EF4-FFF2-40B4-BE49-F238E27FC236}">
                <a16:creationId xmlns:a16="http://schemas.microsoft.com/office/drawing/2014/main" xmlns="" id="{77AA6B23-F3C5-4D9A-AB3A-4C10501BCF5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/>
        <p:txBody>
          <a:bodyPr/>
          <a:lstStyle/>
          <a:p>
            <a:r>
              <a:rPr lang="en-US" dirty="0"/>
              <a:t>TESTING TOOLS</a:t>
            </a:r>
          </a:p>
        </p:txBody>
      </p:sp>
      <p:sp>
        <p:nvSpPr>
          <p:cNvPr id="331" name="Text Placeholder 330">
            <a:extLst>
              <a:ext uri="{FF2B5EF4-FFF2-40B4-BE49-F238E27FC236}">
                <a16:creationId xmlns:a16="http://schemas.microsoft.com/office/drawing/2014/main" xmlns="" id="{8D6FB36B-C8BF-42E1-BDD5-FB9AE6859B81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en-US" dirty="0"/>
              <a:t>PERSONAL</a:t>
            </a:r>
          </a:p>
          <a:p>
            <a:r>
              <a:rPr lang="en-US" dirty="0"/>
              <a:t>INFO</a:t>
            </a:r>
          </a:p>
        </p:txBody>
      </p:sp>
      <p:sp>
        <p:nvSpPr>
          <p:cNvPr id="332" name="Text Placeholder 331">
            <a:extLst>
              <a:ext uri="{FF2B5EF4-FFF2-40B4-BE49-F238E27FC236}">
                <a16:creationId xmlns:a16="http://schemas.microsoft.com/office/drawing/2014/main" xmlns="" id="{779D7631-AB05-426A-9E57-397306912724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en-US" dirty="0"/>
              <a:t>BIRTH DATE</a:t>
            </a:r>
          </a:p>
        </p:txBody>
      </p:sp>
      <p:sp>
        <p:nvSpPr>
          <p:cNvPr id="333" name="Text Placeholder 332">
            <a:extLst>
              <a:ext uri="{FF2B5EF4-FFF2-40B4-BE49-F238E27FC236}">
                <a16:creationId xmlns:a16="http://schemas.microsoft.com/office/drawing/2014/main" xmlns="" id="{0BF5B090-3F27-499D-AE5E-6D9D2BA11C36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r>
              <a:rPr lang="en-US" dirty="0"/>
              <a:t>NATIONALITY</a:t>
            </a:r>
          </a:p>
        </p:txBody>
      </p:sp>
      <p:sp>
        <p:nvSpPr>
          <p:cNvPr id="334" name="Text Placeholder 333">
            <a:extLst>
              <a:ext uri="{FF2B5EF4-FFF2-40B4-BE49-F238E27FC236}">
                <a16:creationId xmlns:a16="http://schemas.microsoft.com/office/drawing/2014/main" xmlns="" id="{CAE74102-8E8B-4EDE-ABED-F469EFAB389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r>
              <a:rPr lang="en-US" dirty="0"/>
              <a:t>YEARS OF EXPERIENCE</a:t>
            </a:r>
          </a:p>
        </p:txBody>
      </p:sp>
      <p:sp>
        <p:nvSpPr>
          <p:cNvPr id="335" name="Text Placeholder 334">
            <a:extLst>
              <a:ext uri="{FF2B5EF4-FFF2-40B4-BE49-F238E27FC236}">
                <a16:creationId xmlns:a16="http://schemas.microsoft.com/office/drawing/2014/main" xmlns="" id="{0B953CA9-B503-4185-8DE6-C40047F256E8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/>
        <p:txBody>
          <a:bodyPr/>
          <a:lstStyle/>
          <a:p>
            <a:r>
              <a:rPr lang="en-US" dirty="0" smtClean="0"/>
              <a:t>30 July 1969</a:t>
            </a:r>
            <a:endParaRPr lang="en-US" dirty="0"/>
          </a:p>
        </p:txBody>
      </p:sp>
      <p:sp>
        <p:nvSpPr>
          <p:cNvPr id="336" name="Text Placeholder 335">
            <a:extLst>
              <a:ext uri="{FF2B5EF4-FFF2-40B4-BE49-F238E27FC236}">
                <a16:creationId xmlns:a16="http://schemas.microsoft.com/office/drawing/2014/main" xmlns="" id="{B373FBC6-E2CE-4788-A8AD-F6720CB71F5A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/>
        <p:txBody>
          <a:bodyPr/>
          <a:lstStyle/>
          <a:p>
            <a:r>
              <a:rPr lang="en-US" dirty="0" smtClean="0"/>
              <a:t>Malaysia</a:t>
            </a:r>
            <a:endParaRPr lang="en-US" dirty="0"/>
          </a:p>
        </p:txBody>
      </p:sp>
      <p:sp>
        <p:nvSpPr>
          <p:cNvPr id="337" name="Text Placeholder 336">
            <a:extLst>
              <a:ext uri="{FF2B5EF4-FFF2-40B4-BE49-F238E27FC236}">
                <a16:creationId xmlns:a16="http://schemas.microsoft.com/office/drawing/2014/main" xmlns="" id="{6D75EF85-8839-4DA8-B7E8-D52F51551135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/>
        <p:txBody>
          <a:bodyPr/>
          <a:lstStyle/>
          <a:p>
            <a:r>
              <a:rPr lang="en-US" dirty="0" smtClean="0"/>
              <a:t>20 years</a:t>
            </a:r>
            <a:endParaRPr lang="en-US" dirty="0"/>
          </a:p>
        </p:txBody>
      </p:sp>
      <p:sp>
        <p:nvSpPr>
          <p:cNvPr id="338" name="Text Placeholder 337">
            <a:extLst>
              <a:ext uri="{FF2B5EF4-FFF2-40B4-BE49-F238E27FC236}">
                <a16:creationId xmlns:a16="http://schemas.microsoft.com/office/drawing/2014/main" xmlns="" id="{BF51872B-4A86-45EF-B613-832D0828DB8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/>
        <p:txBody>
          <a:bodyPr/>
          <a:lstStyle/>
          <a:p>
            <a:r>
              <a:rPr lang="en-US" dirty="0"/>
              <a:t>PHONE</a:t>
            </a:r>
          </a:p>
        </p:txBody>
      </p:sp>
      <p:sp>
        <p:nvSpPr>
          <p:cNvPr id="339" name="Text Placeholder 338">
            <a:extLst>
              <a:ext uri="{FF2B5EF4-FFF2-40B4-BE49-F238E27FC236}">
                <a16:creationId xmlns:a16="http://schemas.microsoft.com/office/drawing/2014/main" xmlns="" id="{CDA938BC-ABFD-428C-A80E-2D4B7D35DE52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/>
        <p:txBody>
          <a:bodyPr/>
          <a:lstStyle/>
          <a:p>
            <a:r>
              <a:rPr lang="en-US" dirty="0"/>
              <a:t>SKYPE</a:t>
            </a:r>
          </a:p>
        </p:txBody>
      </p:sp>
      <p:sp>
        <p:nvSpPr>
          <p:cNvPr id="340" name="Text Placeholder 339">
            <a:extLst>
              <a:ext uri="{FF2B5EF4-FFF2-40B4-BE49-F238E27FC236}">
                <a16:creationId xmlns:a16="http://schemas.microsoft.com/office/drawing/2014/main" xmlns="" id="{8C6358F8-7C12-4C62-B490-4FC7F80CAF07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</p:txBody>
      </p:sp>
      <p:sp>
        <p:nvSpPr>
          <p:cNvPr id="341" name="Text Placeholder 340">
            <a:extLst>
              <a:ext uri="{FF2B5EF4-FFF2-40B4-BE49-F238E27FC236}">
                <a16:creationId xmlns:a16="http://schemas.microsoft.com/office/drawing/2014/main" xmlns="" id="{95565110-4E97-49FF-BAA4-B7FD933E754A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/>
        <p:txBody>
          <a:bodyPr/>
          <a:lstStyle/>
          <a:p>
            <a:r>
              <a:rPr lang="en-US" dirty="0" smtClean="0"/>
              <a:t>012-433-6901</a:t>
            </a:r>
            <a:endParaRPr lang="en-US" dirty="0"/>
          </a:p>
        </p:txBody>
      </p:sp>
      <p:sp>
        <p:nvSpPr>
          <p:cNvPr id="342" name="Text Placeholder 341">
            <a:extLst>
              <a:ext uri="{FF2B5EF4-FFF2-40B4-BE49-F238E27FC236}">
                <a16:creationId xmlns:a16="http://schemas.microsoft.com/office/drawing/2014/main" xmlns="" id="{28B2CFC5-5548-4845-B3E5-4CD4A63676F9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/>
        <p:txBody>
          <a:bodyPr/>
          <a:lstStyle/>
          <a:p>
            <a:r>
              <a:rPr lang="en-US" dirty="0" smtClean="0"/>
              <a:t>ariff118</a:t>
            </a:r>
            <a:endParaRPr lang="en-US" dirty="0"/>
          </a:p>
        </p:txBody>
      </p:sp>
      <p:sp>
        <p:nvSpPr>
          <p:cNvPr id="343" name="Text Placeholder 342">
            <a:extLst>
              <a:ext uri="{FF2B5EF4-FFF2-40B4-BE49-F238E27FC236}">
                <a16:creationId xmlns:a16="http://schemas.microsoft.com/office/drawing/2014/main" xmlns="" id="{1EF300C0-C4E7-485A-BA08-A8486CCCC412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/>
        <p:txBody>
          <a:bodyPr/>
          <a:lstStyle/>
          <a:p>
            <a:r>
              <a:rPr lang="en-US" dirty="0" smtClean="0"/>
              <a:t>ariff118@uitm.edu.my</a:t>
            </a:r>
            <a:endParaRPr lang="en-US" dirty="0"/>
          </a:p>
        </p:txBody>
      </p:sp>
      <p:sp>
        <p:nvSpPr>
          <p:cNvPr id="344" name="Text Placeholder 343">
            <a:extLst>
              <a:ext uri="{FF2B5EF4-FFF2-40B4-BE49-F238E27FC236}">
                <a16:creationId xmlns:a16="http://schemas.microsoft.com/office/drawing/2014/main" xmlns="" id="{C89546FF-D223-4DC7-B8AA-056365712B07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45" name="Text Placeholder 344">
            <a:extLst>
              <a:ext uri="{FF2B5EF4-FFF2-40B4-BE49-F238E27FC236}">
                <a16:creationId xmlns:a16="http://schemas.microsoft.com/office/drawing/2014/main" xmlns="" id="{B564F654-2106-4E24-AF82-A42E2BE6CC6A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riff118.github.io/kamansor.github.io/</a:t>
            </a:r>
            <a:endParaRPr lang="en-US" dirty="0"/>
          </a:p>
        </p:txBody>
      </p:sp>
      <p:sp>
        <p:nvSpPr>
          <p:cNvPr id="346" name="Text Placeholder 345">
            <a:extLst>
              <a:ext uri="{FF2B5EF4-FFF2-40B4-BE49-F238E27FC236}">
                <a16:creationId xmlns:a16="http://schemas.microsoft.com/office/drawing/2014/main" xmlns="" id="{1606E19F-904E-41CC-8BEA-656D2F4BD6E9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  <a:p>
            <a:r>
              <a:rPr lang="en-US" dirty="0"/>
              <a:t>INFO</a:t>
            </a:r>
          </a:p>
        </p:txBody>
      </p:sp>
      <p:sp>
        <p:nvSpPr>
          <p:cNvPr id="347" name="Text Placeholder 346">
            <a:extLst>
              <a:ext uri="{FF2B5EF4-FFF2-40B4-BE49-F238E27FC236}">
                <a16:creationId xmlns:a16="http://schemas.microsoft.com/office/drawing/2014/main" xmlns="" id="{C60A38CE-3BD8-4C7B-8E50-F0534BD5BB1C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/>
        <p:txBody>
          <a:bodyPr/>
          <a:lstStyle/>
          <a:p>
            <a:r>
              <a:rPr lang="en-US" spc="-90" dirty="0"/>
              <a:t>LANGUAGES</a:t>
            </a:r>
          </a:p>
        </p:txBody>
      </p:sp>
      <p:sp>
        <p:nvSpPr>
          <p:cNvPr id="348" name="Text Placeholder 347">
            <a:extLst>
              <a:ext uri="{FF2B5EF4-FFF2-40B4-BE49-F238E27FC236}">
                <a16:creationId xmlns:a16="http://schemas.microsoft.com/office/drawing/2014/main" xmlns="" id="{6AF42D39-5BC3-41E4-89F3-738AF3194B85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/>
        <p:txBody>
          <a:bodyPr/>
          <a:lstStyle/>
          <a:p>
            <a:r>
              <a:rPr lang="en-US" dirty="0" smtClean="0"/>
              <a:t>MALAY</a:t>
            </a:r>
            <a:endParaRPr lang="en-US" dirty="0"/>
          </a:p>
        </p:txBody>
      </p:sp>
      <p:sp>
        <p:nvSpPr>
          <p:cNvPr id="349" name="Text Placeholder 348">
            <a:extLst>
              <a:ext uri="{FF2B5EF4-FFF2-40B4-BE49-F238E27FC236}">
                <a16:creationId xmlns:a16="http://schemas.microsoft.com/office/drawing/2014/main" xmlns="" id="{E9556DBF-15C6-464D-A4F2-CD0FAA90979C}"/>
              </a:ext>
            </a:extLst>
          </p:cNvPr>
          <p:cNvSpPr>
            <a:spLocks noGrp="1"/>
          </p:cNvSpPr>
          <p:nvPr>
            <p:ph type="body" sz="quarter" idx="92"/>
          </p:nvPr>
        </p:nvSpPr>
        <p:spPr/>
        <p:txBody>
          <a:bodyPr/>
          <a:lstStyle/>
          <a:p>
            <a:r>
              <a:rPr lang="en-US" dirty="0" smtClean="0"/>
              <a:t>ENGLISH</a:t>
            </a:r>
            <a:endParaRPr lang="en-US" dirty="0"/>
          </a:p>
        </p:txBody>
      </p:sp>
      <p:sp>
        <p:nvSpPr>
          <p:cNvPr id="351" name="Text Placeholder 350">
            <a:extLst>
              <a:ext uri="{FF2B5EF4-FFF2-40B4-BE49-F238E27FC236}">
                <a16:creationId xmlns:a16="http://schemas.microsoft.com/office/drawing/2014/main" xmlns="" id="{8A652CC6-75A3-4B7B-A84B-9A341A9B6309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/>
        <p:txBody>
          <a:bodyPr/>
          <a:lstStyle/>
          <a:p>
            <a:r>
              <a:rPr lang="en-US" dirty="0"/>
              <a:t>HOBBIES</a:t>
            </a:r>
          </a:p>
        </p:txBody>
      </p:sp>
      <p:sp>
        <p:nvSpPr>
          <p:cNvPr id="354" name="Rectangle 353" descr="Blue rectangle">
            <a:extLst>
              <a:ext uri="{FF2B5EF4-FFF2-40B4-BE49-F238E27FC236}">
                <a16:creationId xmlns:a16="http://schemas.microsoft.com/office/drawing/2014/main" xmlns="" id="{A2E534EA-79AB-4B44-A2C9-3D574D8A8AA6}"/>
              </a:ext>
            </a:extLst>
          </p:cNvPr>
          <p:cNvSpPr/>
          <p:nvPr/>
        </p:nvSpPr>
        <p:spPr>
          <a:xfrm>
            <a:off x="197554" y="7046098"/>
            <a:ext cx="1039783" cy="1860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5" name="Rectangle 354" descr="Grey rectangle">
            <a:extLst>
              <a:ext uri="{FF2B5EF4-FFF2-40B4-BE49-F238E27FC236}">
                <a16:creationId xmlns:a16="http://schemas.microsoft.com/office/drawing/2014/main" xmlns="" id="{AA504A55-CBE2-40F6-BF9C-458B37CC4F9A}"/>
              </a:ext>
            </a:extLst>
          </p:cNvPr>
          <p:cNvSpPr/>
          <p:nvPr/>
        </p:nvSpPr>
        <p:spPr>
          <a:xfrm>
            <a:off x="1237337" y="7046098"/>
            <a:ext cx="250741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6" name="Rectangle 355" descr="Blue rectangle">
            <a:extLst>
              <a:ext uri="{FF2B5EF4-FFF2-40B4-BE49-F238E27FC236}">
                <a16:creationId xmlns:a16="http://schemas.microsoft.com/office/drawing/2014/main" xmlns="" id="{1637F08E-06AB-4B0D-9250-951D8B069D09}"/>
              </a:ext>
            </a:extLst>
          </p:cNvPr>
          <p:cNvSpPr/>
          <p:nvPr/>
        </p:nvSpPr>
        <p:spPr>
          <a:xfrm>
            <a:off x="197554" y="7452622"/>
            <a:ext cx="939756" cy="186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7" name="Rectangle 356" descr="Grey rectangle">
            <a:extLst>
              <a:ext uri="{FF2B5EF4-FFF2-40B4-BE49-F238E27FC236}">
                <a16:creationId xmlns:a16="http://schemas.microsoft.com/office/drawing/2014/main" xmlns="" id="{B011C5E9-63C2-4095-9D89-BE9DE4A73544}"/>
              </a:ext>
            </a:extLst>
          </p:cNvPr>
          <p:cNvSpPr/>
          <p:nvPr/>
        </p:nvSpPr>
        <p:spPr>
          <a:xfrm>
            <a:off x="1131967" y="7452622"/>
            <a:ext cx="353657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60" name="Group 359" descr="Circles">
            <a:extLst>
              <a:ext uri="{FF2B5EF4-FFF2-40B4-BE49-F238E27FC236}">
                <a16:creationId xmlns:a16="http://schemas.microsoft.com/office/drawing/2014/main" xmlns="" id="{66ADE5CA-3180-4AB7-81BB-E9FC04A1EED1}"/>
              </a:ext>
            </a:extLst>
          </p:cNvPr>
          <p:cNvGrpSpPr/>
          <p:nvPr/>
        </p:nvGrpSpPr>
        <p:grpSpPr>
          <a:xfrm>
            <a:off x="4777287" y="7060017"/>
            <a:ext cx="1733846" cy="118800"/>
            <a:chOff x="4775800" y="7060017"/>
            <a:chExt cx="1733846" cy="118800"/>
          </a:xfrm>
        </p:grpSpPr>
        <p:sp>
          <p:nvSpPr>
            <p:cNvPr id="361" name="Oval 360">
              <a:extLst>
                <a:ext uri="{FF2B5EF4-FFF2-40B4-BE49-F238E27FC236}">
                  <a16:creationId xmlns:a16="http://schemas.microsoft.com/office/drawing/2014/main" xmlns="" id="{9D272A54-A3E5-430F-A4D2-82C1C953C191}"/>
                </a:ext>
              </a:extLst>
            </p:cNvPr>
            <p:cNvSpPr/>
            <p:nvPr userDrawn="1"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xmlns="" id="{F0828C26-6A12-4168-98C4-FFD83BB367B4}"/>
                </a:ext>
              </a:extLst>
            </p:cNvPr>
            <p:cNvSpPr/>
            <p:nvPr userDrawn="1"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xmlns="" id="{CCA4EC35-455B-435B-AA82-7CCD150BE3D8}"/>
                </a:ext>
              </a:extLst>
            </p:cNvPr>
            <p:cNvSpPr/>
            <p:nvPr userDrawn="1"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xmlns="" id="{7CB50DDC-0209-4811-8E24-E7D477C96598}"/>
                </a:ext>
              </a:extLst>
            </p:cNvPr>
            <p:cNvSpPr/>
            <p:nvPr userDrawn="1"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xmlns="" id="{97F48CA8-C776-4FC2-9DFF-1A6FFD065883}"/>
                </a:ext>
              </a:extLst>
            </p:cNvPr>
            <p:cNvSpPr/>
            <p:nvPr userDrawn="1"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xmlns="" id="{A25C3943-5577-4A84-BCD3-3F3567FC1278}"/>
                </a:ext>
              </a:extLst>
            </p:cNvPr>
            <p:cNvSpPr/>
            <p:nvPr userDrawn="1"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xmlns="" id="{519E664D-57BA-4BCE-BB27-DBF3F2910FA4}"/>
                </a:ext>
              </a:extLst>
            </p:cNvPr>
            <p:cNvSpPr/>
            <p:nvPr userDrawn="1"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xmlns="" id="{4B553252-13A3-48FF-8C75-065E1D6294A1}"/>
                </a:ext>
              </a:extLst>
            </p:cNvPr>
            <p:cNvSpPr/>
            <p:nvPr userDrawn="1"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xmlns="" id="{6A40DC52-F058-4C07-BB90-A35980C528E9}"/>
                </a:ext>
              </a:extLst>
            </p:cNvPr>
            <p:cNvSpPr/>
            <p:nvPr userDrawn="1"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xmlns="" id="{BBF9392F-BC85-4F1B-8636-E67512832F94}"/>
                </a:ext>
              </a:extLst>
            </p:cNvPr>
            <p:cNvSpPr/>
            <p:nvPr userDrawn="1"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71" name="Group 370" descr="Circles">
            <a:extLst>
              <a:ext uri="{FF2B5EF4-FFF2-40B4-BE49-F238E27FC236}">
                <a16:creationId xmlns:a16="http://schemas.microsoft.com/office/drawing/2014/main" xmlns="" id="{03063BAB-5042-4052-BBA1-463F9298E368}"/>
              </a:ext>
            </a:extLst>
          </p:cNvPr>
          <p:cNvGrpSpPr/>
          <p:nvPr/>
        </p:nvGrpSpPr>
        <p:grpSpPr>
          <a:xfrm>
            <a:off x="4777287" y="7446830"/>
            <a:ext cx="1733846" cy="118800"/>
            <a:chOff x="4775800" y="7060017"/>
            <a:chExt cx="1733846" cy="118800"/>
          </a:xfrm>
        </p:grpSpPr>
        <p:sp>
          <p:nvSpPr>
            <p:cNvPr id="372" name="Oval 371">
              <a:extLst>
                <a:ext uri="{FF2B5EF4-FFF2-40B4-BE49-F238E27FC236}">
                  <a16:creationId xmlns:a16="http://schemas.microsoft.com/office/drawing/2014/main" xmlns="" id="{2E1BC56C-8C52-45A9-946D-A3F62A04703B}"/>
                </a:ext>
              </a:extLst>
            </p:cNvPr>
            <p:cNvSpPr/>
            <p:nvPr userDrawn="1"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xmlns="" id="{0B613269-795D-47C5-9B21-2161D45376DD}"/>
                </a:ext>
              </a:extLst>
            </p:cNvPr>
            <p:cNvSpPr/>
            <p:nvPr userDrawn="1"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xmlns="" id="{81C60AD1-1FCC-4389-AD2F-FE7CC40285FB}"/>
                </a:ext>
              </a:extLst>
            </p:cNvPr>
            <p:cNvSpPr/>
            <p:nvPr userDrawn="1"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xmlns="" id="{5FB29545-8C3D-41F8-ABF5-635FD6A5BD45}"/>
                </a:ext>
              </a:extLst>
            </p:cNvPr>
            <p:cNvSpPr/>
            <p:nvPr userDrawn="1"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xmlns="" id="{8F051E32-A289-4D28-AF80-991F6C00663D}"/>
                </a:ext>
              </a:extLst>
            </p:cNvPr>
            <p:cNvSpPr/>
            <p:nvPr userDrawn="1"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xmlns="" id="{105BF631-21B9-4FE7-B6EC-234CD0EC0F99}"/>
                </a:ext>
              </a:extLst>
            </p:cNvPr>
            <p:cNvSpPr/>
            <p:nvPr userDrawn="1"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xmlns="" id="{59827F43-61BF-4AC4-9165-7573EADFB310}"/>
                </a:ext>
              </a:extLst>
            </p:cNvPr>
            <p:cNvSpPr/>
            <p:nvPr userDrawn="1"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xmlns="" id="{2514BF14-BC9B-4723-8723-4C7129D18ECA}"/>
                </a:ext>
              </a:extLst>
            </p:cNvPr>
            <p:cNvSpPr/>
            <p:nvPr userDrawn="1"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xmlns="" id="{88C8F79A-C0CF-4443-8679-0DFD26C9BFD1}"/>
                </a:ext>
              </a:extLst>
            </p:cNvPr>
            <p:cNvSpPr/>
            <p:nvPr userDrawn="1"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xmlns="" id="{D8EF7FD7-8181-4715-9251-50D36DD10AC9}"/>
                </a:ext>
              </a:extLst>
            </p:cNvPr>
            <p:cNvSpPr/>
            <p:nvPr userDrawn="1"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82" name="Group 381" descr="Circles">
            <a:extLst>
              <a:ext uri="{FF2B5EF4-FFF2-40B4-BE49-F238E27FC236}">
                <a16:creationId xmlns:a16="http://schemas.microsoft.com/office/drawing/2014/main" xmlns="" id="{511E9039-C6F4-4A76-9ED4-03BBAB6E5EDA}"/>
              </a:ext>
            </a:extLst>
          </p:cNvPr>
          <p:cNvGrpSpPr/>
          <p:nvPr/>
        </p:nvGrpSpPr>
        <p:grpSpPr>
          <a:xfrm>
            <a:off x="4777287" y="7833643"/>
            <a:ext cx="1733846" cy="118800"/>
            <a:chOff x="4775800" y="7060017"/>
            <a:chExt cx="1733846" cy="118800"/>
          </a:xfrm>
        </p:grpSpPr>
        <p:sp>
          <p:nvSpPr>
            <p:cNvPr id="383" name="Oval 382">
              <a:extLst>
                <a:ext uri="{FF2B5EF4-FFF2-40B4-BE49-F238E27FC236}">
                  <a16:creationId xmlns:a16="http://schemas.microsoft.com/office/drawing/2014/main" xmlns="" id="{E2450CAD-DEDC-4B7B-87A3-E9CA9904CDEB}"/>
                </a:ext>
              </a:extLst>
            </p:cNvPr>
            <p:cNvSpPr/>
            <p:nvPr userDrawn="1"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xmlns="" id="{37755EB1-FD8E-4B9D-9D70-9F1153A404A6}"/>
                </a:ext>
              </a:extLst>
            </p:cNvPr>
            <p:cNvSpPr/>
            <p:nvPr userDrawn="1"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xmlns="" id="{BD8ADA0A-B73E-4B86-A46F-29B286C16ABC}"/>
                </a:ext>
              </a:extLst>
            </p:cNvPr>
            <p:cNvSpPr/>
            <p:nvPr userDrawn="1"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xmlns="" id="{9624A194-344E-479C-ABB9-0B94EDE2FB33}"/>
                </a:ext>
              </a:extLst>
            </p:cNvPr>
            <p:cNvSpPr/>
            <p:nvPr userDrawn="1"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xmlns="" id="{21F7F4F0-FE8D-4076-9B58-35678AC2FBFA}"/>
                </a:ext>
              </a:extLst>
            </p:cNvPr>
            <p:cNvSpPr/>
            <p:nvPr userDrawn="1"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xmlns="" id="{8DDBEA2E-2624-4E47-AC13-F1849D9EB55D}"/>
                </a:ext>
              </a:extLst>
            </p:cNvPr>
            <p:cNvSpPr/>
            <p:nvPr userDrawn="1"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xmlns="" id="{1385BAF9-9F71-4EB2-941B-FF84EA71D891}"/>
                </a:ext>
              </a:extLst>
            </p:cNvPr>
            <p:cNvSpPr/>
            <p:nvPr userDrawn="1"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xmlns="" id="{F612FB01-E6EA-4393-ABE6-368C7C0427BF}"/>
                </a:ext>
              </a:extLst>
            </p:cNvPr>
            <p:cNvSpPr/>
            <p:nvPr userDrawn="1"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xmlns="" id="{10812D57-B4DF-468F-B313-946FF2A31BAA}"/>
                </a:ext>
              </a:extLst>
            </p:cNvPr>
            <p:cNvSpPr/>
            <p:nvPr userDrawn="1"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xmlns="" id="{68F640C0-7CCD-4EA4-86CF-F46B8103E804}"/>
                </a:ext>
              </a:extLst>
            </p:cNvPr>
            <p:cNvSpPr/>
            <p:nvPr userDrawn="1"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93" name="Group 392" descr="Circles">
            <a:extLst>
              <a:ext uri="{FF2B5EF4-FFF2-40B4-BE49-F238E27FC236}">
                <a16:creationId xmlns:a16="http://schemas.microsoft.com/office/drawing/2014/main" xmlns="" id="{8A75199B-0F83-46A6-9D3E-EB48D58C6C80}"/>
              </a:ext>
            </a:extLst>
          </p:cNvPr>
          <p:cNvGrpSpPr/>
          <p:nvPr/>
        </p:nvGrpSpPr>
        <p:grpSpPr>
          <a:xfrm>
            <a:off x="4777287" y="8220456"/>
            <a:ext cx="1733846" cy="118800"/>
            <a:chOff x="4775800" y="7060017"/>
            <a:chExt cx="1733846" cy="118800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xmlns="" id="{8320DE88-6A12-40F8-8269-6BF521B074B5}"/>
                </a:ext>
              </a:extLst>
            </p:cNvPr>
            <p:cNvSpPr/>
            <p:nvPr userDrawn="1"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xmlns="" id="{4134461B-7D92-4DC8-95A8-1CF8B34F5B9C}"/>
                </a:ext>
              </a:extLst>
            </p:cNvPr>
            <p:cNvSpPr/>
            <p:nvPr userDrawn="1"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xmlns="" id="{895E8FBD-5312-4C6B-AE0C-C1B1B369629A}"/>
                </a:ext>
              </a:extLst>
            </p:cNvPr>
            <p:cNvSpPr/>
            <p:nvPr userDrawn="1"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xmlns="" id="{E08B7849-D67D-40A3-B6D9-FB4371C9C25D}"/>
                </a:ext>
              </a:extLst>
            </p:cNvPr>
            <p:cNvSpPr/>
            <p:nvPr userDrawn="1"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xmlns="" id="{1D817F32-5D49-48C1-A745-8FB1ED5DBD37}"/>
                </a:ext>
              </a:extLst>
            </p:cNvPr>
            <p:cNvSpPr/>
            <p:nvPr userDrawn="1"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xmlns="" id="{8A933A9C-B378-476A-942C-AA9DB0AB16C5}"/>
                </a:ext>
              </a:extLst>
            </p:cNvPr>
            <p:cNvSpPr/>
            <p:nvPr userDrawn="1"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xmlns="" id="{6389FBE3-C003-4156-8ECF-3F9725D8779A}"/>
                </a:ext>
              </a:extLst>
            </p:cNvPr>
            <p:cNvSpPr/>
            <p:nvPr userDrawn="1"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xmlns="" id="{C2B7EF1E-E658-4426-B3D9-0DF9742AA21D}"/>
                </a:ext>
              </a:extLst>
            </p:cNvPr>
            <p:cNvSpPr/>
            <p:nvPr userDrawn="1"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xmlns="" id="{06005F36-76FA-4BCC-A5D3-371E628C49E1}"/>
                </a:ext>
              </a:extLst>
            </p:cNvPr>
            <p:cNvSpPr/>
            <p:nvPr userDrawn="1"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xmlns="" id="{351FD30C-1665-4C50-AC16-1BE375B2BEB1}"/>
                </a:ext>
              </a:extLst>
            </p:cNvPr>
            <p:cNvSpPr/>
            <p:nvPr userDrawn="1"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04" name="Group 403" descr="Circles">
            <a:extLst>
              <a:ext uri="{FF2B5EF4-FFF2-40B4-BE49-F238E27FC236}">
                <a16:creationId xmlns:a16="http://schemas.microsoft.com/office/drawing/2014/main" xmlns="" id="{118644F3-10A0-4CEF-A0C0-1F9438D5394C}"/>
              </a:ext>
            </a:extLst>
          </p:cNvPr>
          <p:cNvGrpSpPr/>
          <p:nvPr/>
        </p:nvGrpSpPr>
        <p:grpSpPr>
          <a:xfrm>
            <a:off x="4777287" y="8607268"/>
            <a:ext cx="1733846" cy="118800"/>
            <a:chOff x="4775800" y="7060017"/>
            <a:chExt cx="1733846" cy="118800"/>
          </a:xfrm>
        </p:grpSpPr>
        <p:sp>
          <p:nvSpPr>
            <p:cNvPr id="405" name="Oval 404">
              <a:extLst>
                <a:ext uri="{FF2B5EF4-FFF2-40B4-BE49-F238E27FC236}">
                  <a16:creationId xmlns:a16="http://schemas.microsoft.com/office/drawing/2014/main" xmlns="" id="{D4F0FB7B-A17C-4082-9B72-29892B8D9DAA}"/>
                </a:ext>
              </a:extLst>
            </p:cNvPr>
            <p:cNvSpPr/>
            <p:nvPr userDrawn="1"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xmlns="" id="{C9EABEE8-D9FF-422F-9601-F0C653E39F29}"/>
                </a:ext>
              </a:extLst>
            </p:cNvPr>
            <p:cNvSpPr/>
            <p:nvPr userDrawn="1"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xmlns="" id="{35B382A4-4E4F-4CBF-B05B-D978ACA0F735}"/>
                </a:ext>
              </a:extLst>
            </p:cNvPr>
            <p:cNvSpPr/>
            <p:nvPr userDrawn="1"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xmlns="" id="{A36623EE-A4E8-423B-A434-71D70E6782A5}"/>
                </a:ext>
              </a:extLst>
            </p:cNvPr>
            <p:cNvSpPr/>
            <p:nvPr userDrawn="1"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xmlns="" id="{FC7BF22D-5BD9-499F-9096-279DF8E7D7DA}"/>
                </a:ext>
              </a:extLst>
            </p:cNvPr>
            <p:cNvSpPr/>
            <p:nvPr userDrawn="1"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xmlns="" id="{15B5FC60-1157-4A93-826B-384708CECE87}"/>
                </a:ext>
              </a:extLst>
            </p:cNvPr>
            <p:cNvSpPr/>
            <p:nvPr userDrawn="1"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xmlns="" id="{70612B63-32D7-4C2B-B748-CE50BE74960B}"/>
                </a:ext>
              </a:extLst>
            </p:cNvPr>
            <p:cNvSpPr/>
            <p:nvPr userDrawn="1"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xmlns="" id="{E06EEC14-ABA6-4BBB-BFF0-8773BDD6FC2C}"/>
                </a:ext>
              </a:extLst>
            </p:cNvPr>
            <p:cNvSpPr/>
            <p:nvPr userDrawn="1"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xmlns="" id="{157E024F-FD4A-4205-BABD-0143C5131987}"/>
                </a:ext>
              </a:extLst>
            </p:cNvPr>
            <p:cNvSpPr/>
            <p:nvPr userDrawn="1"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xmlns="" id="{4F8BDD00-A80C-4789-80C9-26053F7CAB17}"/>
                </a:ext>
              </a:extLst>
            </p:cNvPr>
            <p:cNvSpPr/>
            <p:nvPr userDrawn="1"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225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sume colors">
      <a:dk1>
        <a:sysClr val="windowText" lastClr="000000"/>
      </a:dk1>
      <a:lt1>
        <a:sysClr val="window" lastClr="FFFFFF"/>
      </a:lt1>
      <a:dk2>
        <a:srgbClr val="0098F1"/>
      </a:dk2>
      <a:lt2>
        <a:srgbClr val="00498F"/>
      </a:lt2>
      <a:accent1>
        <a:srgbClr val="003C87"/>
      </a:accent1>
      <a:accent2>
        <a:srgbClr val="002E83"/>
      </a:accent2>
      <a:accent3>
        <a:srgbClr val="002473"/>
      </a:accent3>
      <a:accent4>
        <a:srgbClr val="001D64"/>
      </a:accent4>
      <a:accent5>
        <a:srgbClr val="DADADA"/>
      </a:accent5>
      <a:accent6>
        <a:srgbClr val="00593E"/>
      </a:accent6>
      <a:hlink>
        <a:srgbClr val="FFFFFF"/>
      </a:hlink>
      <a:folHlink>
        <a:srgbClr val="FFFFFF"/>
      </a:folHlink>
    </a:clrScheme>
    <a:fontScheme name="Custom 42">
      <a:majorFont>
        <a:latin typeface="Century Gothic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FO Resume 02_MO - v3" id="{9229F7CD-3406-4BD9-B8B8-839158D1C30B}" vid="{CA214F82-F6BD-4CC4-B385-F1D2024745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Props1.xml><?xml version="1.0" encoding="utf-8"?>
<ds:datastoreItem xmlns:ds="http://schemas.openxmlformats.org/officeDocument/2006/customXml" ds:itemID="{E6CD0737-DDCD-4506-85C0-A3C2836F70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056241-EAE4-4EAF-8B0E-8651A3DCDE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8389EB-672F-420D-AB19-CDFA657C66F4}">
  <ds:schemaRefs>
    <ds:schemaRef ds:uri="http://schemas.microsoft.com/office/2006/metadata/properties"/>
    <ds:schemaRef ds:uri="ef88797d-310b-4d46-ad9c-0c23fa0c8d45"/>
    <ds:schemaRef ds:uri="876de33e-aaa5-4507-9b92-b84e676ded0d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Timeline infographic resume</Template>
  <TotalTime>0</TotalTime>
  <Words>187</Words>
  <Application>Microsoft Office PowerPoint</Application>
  <PresentationFormat>Letter Paper (8.5x11 in)</PresentationFormat>
  <Paragraphs>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 Antiqua</vt:lpstr>
      <vt:lpstr>Calibri</vt:lpstr>
      <vt:lpstr>Century Gothic</vt:lpstr>
      <vt:lpstr>Office Theme</vt:lpstr>
      <vt:lpstr>KAMARUL ARIFFIN MANSOR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2019-08-07T13:09:22Z</dcterms:created>
  <dcterms:modified xsi:type="dcterms:W3CDTF">2019-08-08T09:22:48Z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