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799763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2"/>
  </p:normalViewPr>
  <p:slideViewPr>
    <p:cSldViewPr snapToGrid="0" snapToObjects="1">
      <p:cViewPr>
        <p:scale>
          <a:sx n="33" d="100"/>
          <a:sy n="33" d="100"/>
        </p:scale>
        <p:origin x="20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24150-C8C0-D54E-A745-D0660F993BC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A452E-57D6-E045-8FD4-25319F4A8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0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B5F6-4F75-1843-BB40-E124E7366E73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143000"/>
            <a:ext cx="231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25B05-BFCA-0041-9F3C-6D5552B3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25B05-BFCA-0041-9F3C-6D5552B3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4"/>
            <a:ext cx="9179799" cy="5013407"/>
          </a:xfrm>
        </p:spPr>
        <p:txBody>
          <a:bodyPr anchor="b"/>
          <a:lstStyle>
            <a:lvl1pPr algn="ctr">
              <a:defRPr sz="14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7"/>
            <a:ext cx="8099822" cy="3476717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3890" indent="0" algn="ctr">
              <a:buNone/>
              <a:defRPr sz="4961"/>
            </a:lvl2pPr>
            <a:lvl3pPr marL="2267779" indent="0" algn="ctr">
              <a:buNone/>
              <a:defRPr sz="4465"/>
            </a:lvl3pPr>
            <a:lvl4pPr marL="3401670" indent="0" algn="ctr">
              <a:buNone/>
              <a:defRPr sz="3968"/>
            </a:lvl4pPr>
            <a:lvl5pPr marL="4535559" indent="0" algn="ctr">
              <a:buNone/>
              <a:defRPr sz="3968"/>
            </a:lvl5pPr>
            <a:lvl6pPr marL="5669449" indent="0" algn="ctr">
              <a:buNone/>
              <a:defRPr sz="3968"/>
            </a:lvl6pPr>
            <a:lvl7pPr marL="6803338" indent="0" algn="ctr">
              <a:buNone/>
              <a:defRPr sz="3968"/>
            </a:lvl7pPr>
            <a:lvl8pPr marL="7937228" indent="0" algn="ctr">
              <a:buNone/>
              <a:defRPr sz="3968"/>
            </a:lvl8pPr>
            <a:lvl9pPr marL="9071117" indent="0" algn="ctr">
              <a:buNone/>
              <a:defRPr sz="396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766679"/>
            <a:ext cx="2328699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5" y="766679"/>
            <a:ext cx="6851100" cy="12203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148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5953">
                <a:solidFill>
                  <a:schemeClr val="tx1"/>
                </a:solidFill>
              </a:defRPr>
            </a:lvl1pPr>
            <a:lvl2pPr marL="113389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7779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1670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4pPr>
            <a:lvl5pPr marL="4535559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5pPr>
            <a:lvl6pPr marL="5669449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6pPr>
            <a:lvl7pPr marL="680333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7pPr>
            <a:lvl8pPr marL="793722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8pPr>
            <a:lvl9pPr marL="9071117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1"/>
            <a:ext cx="4589899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1"/>
            <a:ext cx="4589899" cy="91368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4"/>
            <a:ext cx="4568805" cy="1730025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3890" indent="0">
              <a:buNone/>
              <a:defRPr sz="4961" b="1"/>
            </a:lvl2pPr>
            <a:lvl3pPr marL="2267779" indent="0">
              <a:buNone/>
              <a:defRPr sz="4465" b="1"/>
            </a:lvl3pPr>
            <a:lvl4pPr marL="3401670" indent="0">
              <a:buNone/>
              <a:defRPr sz="3968" b="1"/>
            </a:lvl4pPr>
            <a:lvl5pPr marL="4535559" indent="0">
              <a:buNone/>
              <a:defRPr sz="3968" b="1"/>
            </a:lvl5pPr>
            <a:lvl6pPr marL="5669449" indent="0">
              <a:buNone/>
              <a:defRPr sz="3968" b="1"/>
            </a:lvl6pPr>
            <a:lvl7pPr marL="6803338" indent="0">
              <a:buNone/>
              <a:defRPr sz="3968" b="1"/>
            </a:lvl7pPr>
            <a:lvl8pPr marL="7937228" indent="0">
              <a:buNone/>
              <a:defRPr sz="3968" b="1"/>
            </a:lvl8pPr>
            <a:lvl9pPr marL="9071117" indent="0">
              <a:buNone/>
              <a:defRPr sz="39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2" y="3530054"/>
            <a:ext cx="4591306" cy="1730025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3890" indent="0">
              <a:buNone/>
              <a:defRPr sz="4961" b="1"/>
            </a:lvl2pPr>
            <a:lvl3pPr marL="2267779" indent="0">
              <a:buNone/>
              <a:defRPr sz="4465" b="1"/>
            </a:lvl3pPr>
            <a:lvl4pPr marL="3401670" indent="0">
              <a:buNone/>
              <a:defRPr sz="3968" b="1"/>
            </a:lvl4pPr>
            <a:lvl5pPr marL="4535559" indent="0">
              <a:buNone/>
              <a:defRPr sz="3968" b="1"/>
            </a:lvl5pPr>
            <a:lvl6pPr marL="5669449" indent="0">
              <a:buNone/>
              <a:defRPr sz="3968" b="1"/>
            </a:lvl6pPr>
            <a:lvl7pPr marL="6803338" indent="0">
              <a:buNone/>
              <a:defRPr sz="3968" b="1"/>
            </a:lvl7pPr>
            <a:lvl8pPr marL="7937228" indent="0">
              <a:buNone/>
              <a:defRPr sz="3968" b="1"/>
            </a:lvl8pPr>
            <a:lvl9pPr marL="9071117" indent="0">
              <a:buNone/>
              <a:defRPr sz="39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2" y="5260078"/>
            <a:ext cx="4591306" cy="7736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79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8"/>
            <a:ext cx="5467380" cy="10233485"/>
          </a:xfrm>
        </p:spPr>
        <p:txBody>
          <a:bodyPr/>
          <a:lstStyle>
            <a:lvl1pPr>
              <a:defRPr sz="7936"/>
            </a:lvl1pPr>
            <a:lvl2pPr>
              <a:defRPr sz="6944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5"/>
            <a:ext cx="3483205" cy="8003453"/>
          </a:xfrm>
        </p:spPr>
        <p:txBody>
          <a:bodyPr/>
          <a:lstStyle>
            <a:lvl1pPr marL="0" indent="0">
              <a:buNone/>
              <a:defRPr sz="3968"/>
            </a:lvl1pPr>
            <a:lvl2pPr marL="1133890" indent="0">
              <a:buNone/>
              <a:defRPr sz="3472"/>
            </a:lvl2pPr>
            <a:lvl3pPr marL="2267779" indent="0">
              <a:buNone/>
              <a:defRPr sz="2976"/>
            </a:lvl3pPr>
            <a:lvl4pPr marL="3401670" indent="0">
              <a:buNone/>
              <a:defRPr sz="2480"/>
            </a:lvl4pPr>
            <a:lvl5pPr marL="4535559" indent="0">
              <a:buNone/>
              <a:defRPr sz="2480"/>
            </a:lvl5pPr>
            <a:lvl6pPr marL="5669449" indent="0">
              <a:buNone/>
              <a:defRPr sz="2480"/>
            </a:lvl6pPr>
            <a:lvl7pPr marL="6803338" indent="0">
              <a:buNone/>
              <a:defRPr sz="2480"/>
            </a:lvl7pPr>
            <a:lvl8pPr marL="7937228" indent="0">
              <a:buNone/>
              <a:defRPr sz="2480"/>
            </a:lvl8pPr>
            <a:lvl9pPr marL="9071117" indent="0">
              <a:buNone/>
              <a:defRPr sz="24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79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8"/>
            <a:ext cx="5467380" cy="10233485"/>
          </a:xfrm>
        </p:spPr>
        <p:txBody>
          <a:bodyPr anchor="t"/>
          <a:lstStyle>
            <a:lvl1pPr marL="0" indent="0">
              <a:buNone/>
              <a:defRPr sz="7936"/>
            </a:lvl1pPr>
            <a:lvl2pPr marL="1133890" indent="0">
              <a:buNone/>
              <a:defRPr sz="6944"/>
            </a:lvl2pPr>
            <a:lvl3pPr marL="2267779" indent="0">
              <a:buNone/>
              <a:defRPr sz="5953"/>
            </a:lvl3pPr>
            <a:lvl4pPr marL="3401670" indent="0">
              <a:buNone/>
              <a:defRPr sz="4961"/>
            </a:lvl4pPr>
            <a:lvl5pPr marL="4535559" indent="0">
              <a:buNone/>
              <a:defRPr sz="4961"/>
            </a:lvl5pPr>
            <a:lvl6pPr marL="5669449" indent="0">
              <a:buNone/>
              <a:defRPr sz="4961"/>
            </a:lvl6pPr>
            <a:lvl7pPr marL="6803338" indent="0">
              <a:buNone/>
              <a:defRPr sz="4961"/>
            </a:lvl7pPr>
            <a:lvl8pPr marL="7937228" indent="0">
              <a:buNone/>
              <a:defRPr sz="4961"/>
            </a:lvl8pPr>
            <a:lvl9pPr marL="9071117" indent="0">
              <a:buNone/>
              <a:defRPr sz="4961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5"/>
            <a:ext cx="3483205" cy="8003453"/>
          </a:xfrm>
        </p:spPr>
        <p:txBody>
          <a:bodyPr/>
          <a:lstStyle>
            <a:lvl1pPr marL="0" indent="0">
              <a:buNone/>
              <a:defRPr sz="3968"/>
            </a:lvl1pPr>
            <a:lvl2pPr marL="1133890" indent="0">
              <a:buNone/>
              <a:defRPr sz="3472"/>
            </a:lvl2pPr>
            <a:lvl3pPr marL="2267779" indent="0">
              <a:buNone/>
              <a:defRPr sz="2976"/>
            </a:lvl3pPr>
            <a:lvl4pPr marL="3401670" indent="0">
              <a:buNone/>
              <a:defRPr sz="2480"/>
            </a:lvl4pPr>
            <a:lvl5pPr marL="4535559" indent="0">
              <a:buNone/>
              <a:defRPr sz="2480"/>
            </a:lvl5pPr>
            <a:lvl6pPr marL="5669449" indent="0">
              <a:buNone/>
              <a:defRPr sz="2480"/>
            </a:lvl6pPr>
            <a:lvl7pPr marL="6803338" indent="0">
              <a:buNone/>
              <a:defRPr sz="2480"/>
            </a:lvl7pPr>
            <a:lvl8pPr marL="7937228" indent="0">
              <a:buNone/>
              <a:defRPr sz="2480"/>
            </a:lvl8pPr>
            <a:lvl9pPr marL="9071117" indent="0">
              <a:buNone/>
              <a:defRPr sz="24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1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F71B-AE27-EC40-BBDB-584B3668C29A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21CC-92FF-854A-BED4-B37719F45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67779" rtl="0" eaLnBrk="1" latinLnBrk="0" hangingPunct="1">
        <a:lnSpc>
          <a:spcPct val="90000"/>
        </a:lnSpc>
        <a:spcBef>
          <a:spcPct val="0"/>
        </a:spcBef>
        <a:buNone/>
        <a:defRPr sz="109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6945" indent="-566945" algn="l" defTabSz="2267779" rtl="0" eaLnBrk="1" latinLnBrk="0" hangingPunct="1">
        <a:lnSpc>
          <a:spcPct val="90000"/>
        </a:lnSpc>
        <a:spcBef>
          <a:spcPts val="2480"/>
        </a:spcBef>
        <a:buFont typeface="Arial" panose="020B0604020202020204" pitchFamily="34" charset="0"/>
        <a:buChar char="•"/>
        <a:defRPr sz="6944" kern="1200">
          <a:solidFill>
            <a:schemeClr val="tx1"/>
          </a:solidFill>
          <a:latin typeface="+mn-lt"/>
          <a:ea typeface="+mn-ea"/>
          <a:cs typeface="+mn-cs"/>
        </a:defRPr>
      </a:lvl1pPr>
      <a:lvl2pPr marL="1700835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4724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8614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2504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6393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0284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4173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38063" indent="-566945" algn="l" defTabSz="2267779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3890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7779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1670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5559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69449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3338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7228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1117" algn="l" defTabSz="2267779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-80245" y="0"/>
            <a:ext cx="10933772" cy="14400213"/>
            <a:chOff x="-1789772" y="0"/>
            <a:chExt cx="10933772" cy="1440021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32" y="12242229"/>
              <a:ext cx="8631936" cy="215798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1364"/>
              <a:ext cx="9144000" cy="1016573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710145"/>
              <a:ext cx="9144000" cy="101657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753600"/>
              <a:ext cx="9144000" cy="1016573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>
              <a:off x="443753" y="9511847"/>
              <a:ext cx="8256494" cy="215844"/>
            </a:xfrm>
            <a:custGeom>
              <a:avLst/>
              <a:gdLst>
                <a:gd name="connsiteX0" fmla="*/ 0 w 8256494"/>
                <a:gd name="connsiteY0" fmla="*/ 107918 h 215844"/>
                <a:gd name="connsiteX1" fmla="*/ 1183341 w 8256494"/>
                <a:gd name="connsiteY1" fmla="*/ 188600 h 215844"/>
                <a:gd name="connsiteX2" fmla="*/ 2823883 w 8256494"/>
                <a:gd name="connsiteY2" fmla="*/ 54130 h 215844"/>
                <a:gd name="connsiteX3" fmla="*/ 4329953 w 8256494"/>
                <a:gd name="connsiteY3" fmla="*/ 215494 h 215844"/>
                <a:gd name="connsiteX4" fmla="*/ 6212541 w 8256494"/>
                <a:gd name="connsiteY4" fmla="*/ 341 h 215844"/>
                <a:gd name="connsiteX5" fmla="*/ 8256494 w 8256494"/>
                <a:gd name="connsiteY5" fmla="*/ 161706 h 2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6494" h="215844">
                  <a:moveTo>
                    <a:pt x="0" y="107918"/>
                  </a:moveTo>
                  <a:cubicBezTo>
                    <a:pt x="356347" y="152741"/>
                    <a:pt x="712694" y="197565"/>
                    <a:pt x="1183341" y="188600"/>
                  </a:cubicBezTo>
                  <a:cubicBezTo>
                    <a:pt x="1653988" y="179635"/>
                    <a:pt x="2299448" y="49648"/>
                    <a:pt x="2823883" y="54130"/>
                  </a:cubicBezTo>
                  <a:cubicBezTo>
                    <a:pt x="3348318" y="58612"/>
                    <a:pt x="3765177" y="224459"/>
                    <a:pt x="4329953" y="215494"/>
                  </a:cubicBezTo>
                  <a:cubicBezTo>
                    <a:pt x="4894729" y="206529"/>
                    <a:pt x="5558118" y="9306"/>
                    <a:pt x="6212541" y="341"/>
                  </a:cubicBezTo>
                  <a:cubicBezTo>
                    <a:pt x="6866964" y="-8624"/>
                    <a:pt x="8256494" y="161706"/>
                    <a:pt x="8256494" y="161706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43753" y="10823961"/>
              <a:ext cx="8256494" cy="215844"/>
            </a:xfrm>
            <a:custGeom>
              <a:avLst/>
              <a:gdLst>
                <a:gd name="connsiteX0" fmla="*/ 0 w 8256494"/>
                <a:gd name="connsiteY0" fmla="*/ 107918 h 215844"/>
                <a:gd name="connsiteX1" fmla="*/ 1183341 w 8256494"/>
                <a:gd name="connsiteY1" fmla="*/ 188600 h 215844"/>
                <a:gd name="connsiteX2" fmla="*/ 2823883 w 8256494"/>
                <a:gd name="connsiteY2" fmla="*/ 54130 h 215844"/>
                <a:gd name="connsiteX3" fmla="*/ 4329953 w 8256494"/>
                <a:gd name="connsiteY3" fmla="*/ 215494 h 215844"/>
                <a:gd name="connsiteX4" fmla="*/ 6212541 w 8256494"/>
                <a:gd name="connsiteY4" fmla="*/ 341 h 215844"/>
                <a:gd name="connsiteX5" fmla="*/ 8256494 w 8256494"/>
                <a:gd name="connsiteY5" fmla="*/ 161706 h 2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6494" h="215844">
                  <a:moveTo>
                    <a:pt x="0" y="107918"/>
                  </a:moveTo>
                  <a:cubicBezTo>
                    <a:pt x="356347" y="152741"/>
                    <a:pt x="712694" y="197565"/>
                    <a:pt x="1183341" y="188600"/>
                  </a:cubicBezTo>
                  <a:cubicBezTo>
                    <a:pt x="1653988" y="179635"/>
                    <a:pt x="2299448" y="49648"/>
                    <a:pt x="2823883" y="54130"/>
                  </a:cubicBezTo>
                  <a:cubicBezTo>
                    <a:pt x="3348318" y="58612"/>
                    <a:pt x="3765177" y="224459"/>
                    <a:pt x="4329953" y="215494"/>
                  </a:cubicBezTo>
                  <a:cubicBezTo>
                    <a:pt x="4894729" y="206529"/>
                    <a:pt x="5558118" y="9306"/>
                    <a:pt x="6212541" y="341"/>
                  </a:cubicBezTo>
                  <a:cubicBezTo>
                    <a:pt x="6866964" y="-8624"/>
                    <a:pt x="8256494" y="161706"/>
                    <a:pt x="8256494" y="161706"/>
                  </a:cubicBezTo>
                </a:path>
              </a:pathLst>
            </a:cu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10988" y="6508376"/>
              <a:ext cx="8095130" cy="215303"/>
            </a:xfrm>
            <a:custGeom>
              <a:avLst/>
              <a:gdLst>
                <a:gd name="connsiteX0" fmla="*/ 0 w 8095130"/>
                <a:gd name="connsiteY0" fmla="*/ 26895 h 215303"/>
                <a:gd name="connsiteX1" fmla="*/ 3765177 w 8095130"/>
                <a:gd name="connsiteY1" fmla="*/ 215153 h 215303"/>
                <a:gd name="connsiteX2" fmla="*/ 8095130 w 8095130"/>
                <a:gd name="connsiteY2" fmla="*/ 0 h 21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5130" h="215303">
                  <a:moveTo>
                    <a:pt x="0" y="26895"/>
                  </a:moveTo>
                  <a:cubicBezTo>
                    <a:pt x="1207994" y="123265"/>
                    <a:pt x="2415989" y="219636"/>
                    <a:pt x="3765177" y="215153"/>
                  </a:cubicBezTo>
                  <a:cubicBezTo>
                    <a:pt x="5114365" y="210671"/>
                    <a:pt x="8095130" y="0"/>
                    <a:pt x="8095130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03412" y="7799294"/>
              <a:ext cx="8229600" cy="217090"/>
            </a:xfrm>
            <a:custGeom>
              <a:avLst/>
              <a:gdLst>
                <a:gd name="connsiteX0" fmla="*/ 0 w 8229600"/>
                <a:gd name="connsiteY0" fmla="*/ 134471 h 217090"/>
                <a:gd name="connsiteX1" fmla="*/ 3200400 w 8229600"/>
                <a:gd name="connsiteY1" fmla="*/ 107577 h 217090"/>
                <a:gd name="connsiteX2" fmla="*/ 5674659 w 8229600"/>
                <a:gd name="connsiteY2" fmla="*/ 215153 h 217090"/>
                <a:gd name="connsiteX3" fmla="*/ 8229600 w 8229600"/>
                <a:gd name="connsiteY3" fmla="*/ 0 h 21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0" h="217090">
                  <a:moveTo>
                    <a:pt x="0" y="134471"/>
                  </a:moveTo>
                  <a:lnTo>
                    <a:pt x="3200400" y="107577"/>
                  </a:lnTo>
                  <a:cubicBezTo>
                    <a:pt x="4146176" y="121024"/>
                    <a:pt x="4836459" y="233083"/>
                    <a:pt x="5674659" y="215153"/>
                  </a:cubicBezTo>
                  <a:cubicBezTo>
                    <a:pt x="6512859" y="197224"/>
                    <a:pt x="8229600" y="0"/>
                    <a:pt x="8229600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03412" y="1403898"/>
              <a:ext cx="829683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23582" y="80682"/>
              <a:ext cx="829683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60433"/>
              <a:ext cx="9144000" cy="1016573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403412" y="4302967"/>
              <a:ext cx="829683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3582" y="2979751"/>
              <a:ext cx="829683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423447" y="10473179"/>
              <a:ext cx="707011" cy="52405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87831" y="9575025"/>
              <a:ext cx="573464" cy="4918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505373" y="9508660"/>
              <a:ext cx="443753" cy="55821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763679" y="10473179"/>
              <a:ext cx="515331" cy="54617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397631" y="7415988"/>
              <a:ext cx="513312" cy="60039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873802" y="6656357"/>
              <a:ext cx="256656" cy="36833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887948" y="9743068"/>
              <a:ext cx="391062" cy="39082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74" idx="1"/>
            </p:cNvCxnSpPr>
            <p:nvPr/>
          </p:nvCxnSpPr>
          <p:spPr>
            <a:xfrm flipH="1">
              <a:off x="3603812" y="7415988"/>
              <a:ext cx="157483" cy="490883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-457200" y="0"/>
              <a:ext cx="0" cy="14400213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-1789772" y="13038666"/>
              <a:ext cx="13163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smtClean="0">
                  <a:solidFill>
                    <a:srgbClr val="0070C0"/>
                  </a:solidFill>
                </a:rPr>
                <a:t>T (K)</a:t>
              </a:r>
              <a:endParaRPr lang="en-US" sz="4800">
                <a:solidFill>
                  <a:srgbClr val="0070C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-673855" y="5620298"/>
              <a:ext cx="421607" cy="0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-1789772" y="5204799"/>
              <a:ext cx="11224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70C0"/>
                  </a:solidFill>
                </a:rPr>
                <a:t>230</a:t>
              </a:r>
              <a:endParaRPr lang="en-US" sz="48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81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3D96581-2FAA-864A-9975-CD78CD63FDE6}" vid="{5B22DCBE-F87C-844F-B321-CE2CAD7A3C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</TotalTime>
  <Words>6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default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Bousige</dc:creator>
  <cp:lastModifiedBy>Colin Bousige</cp:lastModifiedBy>
  <cp:revision>2</cp:revision>
  <dcterms:created xsi:type="dcterms:W3CDTF">2016-10-31T17:15:00Z</dcterms:created>
  <dcterms:modified xsi:type="dcterms:W3CDTF">2016-10-31T17:24:46Z</dcterms:modified>
</cp:coreProperties>
</file>