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0B28-534E-A64D-8F5F-AB78CF7645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F26F92-8B1A-E441-967D-58ACBEEB1F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E0C364-9E0D-9E42-AF69-DBAF11816FAD}"/>
              </a:ext>
            </a:extLst>
          </p:cNvPr>
          <p:cNvSpPr>
            <a:spLocks noGrp="1"/>
          </p:cNvSpPr>
          <p:nvPr>
            <p:ph type="dt" sz="half" idx="10"/>
          </p:nvPr>
        </p:nvSpPr>
        <p:spPr/>
        <p:txBody>
          <a:bodyPr/>
          <a:lstStyle/>
          <a:p>
            <a:fld id="{9508AA13-B8D6-2D49-ABBA-7DE51EC05AC6}" type="datetimeFigureOut">
              <a:rPr lang="en-US" smtClean="0"/>
              <a:t>5/21/19</a:t>
            </a:fld>
            <a:endParaRPr lang="en-US"/>
          </a:p>
        </p:txBody>
      </p:sp>
      <p:sp>
        <p:nvSpPr>
          <p:cNvPr id="5" name="Footer Placeholder 4">
            <a:extLst>
              <a:ext uri="{FF2B5EF4-FFF2-40B4-BE49-F238E27FC236}">
                <a16:creationId xmlns:a16="http://schemas.microsoft.com/office/drawing/2014/main" id="{CF41A3F1-86A1-F545-A17D-A02FFF2F4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38DD1B-7A7D-334E-82A6-45CFC7EB8844}"/>
              </a:ext>
            </a:extLst>
          </p:cNvPr>
          <p:cNvSpPr>
            <a:spLocks noGrp="1"/>
          </p:cNvSpPr>
          <p:nvPr>
            <p:ph type="sldNum" sz="quarter" idx="12"/>
          </p:nvPr>
        </p:nvSpPr>
        <p:spPr/>
        <p:txBody>
          <a:bodyPr/>
          <a:lstStyle/>
          <a:p>
            <a:fld id="{9731DADF-C2D6-4449-BB91-10D7C180D0CC}" type="slidenum">
              <a:rPr lang="en-US" smtClean="0"/>
              <a:t>‹#›</a:t>
            </a:fld>
            <a:endParaRPr lang="en-US"/>
          </a:p>
        </p:txBody>
      </p:sp>
    </p:spTree>
    <p:extLst>
      <p:ext uri="{BB962C8B-B14F-4D97-AF65-F5344CB8AC3E}">
        <p14:creationId xmlns:p14="http://schemas.microsoft.com/office/powerpoint/2010/main" val="272954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1A202-BD76-544F-8EA5-1E2914BFC3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28541D-1B2A-1C45-B002-98ADB44857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237EFB-3897-2948-9FE8-03DEED62FD31}"/>
              </a:ext>
            </a:extLst>
          </p:cNvPr>
          <p:cNvSpPr>
            <a:spLocks noGrp="1"/>
          </p:cNvSpPr>
          <p:nvPr>
            <p:ph type="dt" sz="half" idx="10"/>
          </p:nvPr>
        </p:nvSpPr>
        <p:spPr/>
        <p:txBody>
          <a:bodyPr/>
          <a:lstStyle/>
          <a:p>
            <a:fld id="{9508AA13-B8D6-2D49-ABBA-7DE51EC05AC6}" type="datetimeFigureOut">
              <a:rPr lang="en-US" smtClean="0"/>
              <a:t>5/21/19</a:t>
            </a:fld>
            <a:endParaRPr lang="en-US"/>
          </a:p>
        </p:txBody>
      </p:sp>
      <p:sp>
        <p:nvSpPr>
          <p:cNvPr id="5" name="Footer Placeholder 4">
            <a:extLst>
              <a:ext uri="{FF2B5EF4-FFF2-40B4-BE49-F238E27FC236}">
                <a16:creationId xmlns:a16="http://schemas.microsoft.com/office/drawing/2014/main" id="{7F81F78C-F02B-5F4D-B83B-61AEC3D52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D5B88-12E2-C44B-8535-BA7AC229FD26}"/>
              </a:ext>
            </a:extLst>
          </p:cNvPr>
          <p:cNvSpPr>
            <a:spLocks noGrp="1"/>
          </p:cNvSpPr>
          <p:nvPr>
            <p:ph type="sldNum" sz="quarter" idx="12"/>
          </p:nvPr>
        </p:nvSpPr>
        <p:spPr/>
        <p:txBody>
          <a:bodyPr/>
          <a:lstStyle/>
          <a:p>
            <a:fld id="{9731DADF-C2D6-4449-BB91-10D7C180D0CC}" type="slidenum">
              <a:rPr lang="en-US" smtClean="0"/>
              <a:t>‹#›</a:t>
            </a:fld>
            <a:endParaRPr lang="en-US"/>
          </a:p>
        </p:txBody>
      </p:sp>
    </p:spTree>
    <p:extLst>
      <p:ext uri="{BB962C8B-B14F-4D97-AF65-F5344CB8AC3E}">
        <p14:creationId xmlns:p14="http://schemas.microsoft.com/office/powerpoint/2010/main" val="2053236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11043D-DEBF-1F46-A7DA-B26982B2BB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D21B8F-21B2-D147-A193-CFC7F18E32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8BE5CB-1D69-894A-A7E1-4056B6620AB6}"/>
              </a:ext>
            </a:extLst>
          </p:cNvPr>
          <p:cNvSpPr>
            <a:spLocks noGrp="1"/>
          </p:cNvSpPr>
          <p:nvPr>
            <p:ph type="dt" sz="half" idx="10"/>
          </p:nvPr>
        </p:nvSpPr>
        <p:spPr/>
        <p:txBody>
          <a:bodyPr/>
          <a:lstStyle/>
          <a:p>
            <a:fld id="{9508AA13-B8D6-2D49-ABBA-7DE51EC05AC6}" type="datetimeFigureOut">
              <a:rPr lang="en-US" smtClean="0"/>
              <a:t>5/21/19</a:t>
            </a:fld>
            <a:endParaRPr lang="en-US"/>
          </a:p>
        </p:txBody>
      </p:sp>
      <p:sp>
        <p:nvSpPr>
          <p:cNvPr id="5" name="Footer Placeholder 4">
            <a:extLst>
              <a:ext uri="{FF2B5EF4-FFF2-40B4-BE49-F238E27FC236}">
                <a16:creationId xmlns:a16="http://schemas.microsoft.com/office/drawing/2014/main" id="{612B6107-3B78-134B-BBA6-0050C1590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5C261-3CE4-7440-A9A7-4A94488F1E5F}"/>
              </a:ext>
            </a:extLst>
          </p:cNvPr>
          <p:cNvSpPr>
            <a:spLocks noGrp="1"/>
          </p:cNvSpPr>
          <p:nvPr>
            <p:ph type="sldNum" sz="quarter" idx="12"/>
          </p:nvPr>
        </p:nvSpPr>
        <p:spPr/>
        <p:txBody>
          <a:bodyPr/>
          <a:lstStyle/>
          <a:p>
            <a:fld id="{9731DADF-C2D6-4449-BB91-10D7C180D0CC}" type="slidenum">
              <a:rPr lang="en-US" smtClean="0"/>
              <a:t>‹#›</a:t>
            </a:fld>
            <a:endParaRPr lang="en-US"/>
          </a:p>
        </p:txBody>
      </p:sp>
    </p:spTree>
    <p:extLst>
      <p:ext uri="{BB962C8B-B14F-4D97-AF65-F5344CB8AC3E}">
        <p14:creationId xmlns:p14="http://schemas.microsoft.com/office/powerpoint/2010/main" val="1294781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1F75-CCBB-F240-B2DD-3BBAC11C43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61B30A-BA4D-E34D-B08A-A09B4523CE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760762-7622-BD45-901E-5EFC50E2CF2D}"/>
              </a:ext>
            </a:extLst>
          </p:cNvPr>
          <p:cNvSpPr>
            <a:spLocks noGrp="1"/>
          </p:cNvSpPr>
          <p:nvPr>
            <p:ph type="dt" sz="half" idx="10"/>
          </p:nvPr>
        </p:nvSpPr>
        <p:spPr/>
        <p:txBody>
          <a:bodyPr/>
          <a:lstStyle/>
          <a:p>
            <a:fld id="{9508AA13-B8D6-2D49-ABBA-7DE51EC05AC6}" type="datetimeFigureOut">
              <a:rPr lang="en-US" smtClean="0"/>
              <a:t>5/21/19</a:t>
            </a:fld>
            <a:endParaRPr lang="en-US"/>
          </a:p>
        </p:txBody>
      </p:sp>
      <p:sp>
        <p:nvSpPr>
          <p:cNvPr id="5" name="Footer Placeholder 4">
            <a:extLst>
              <a:ext uri="{FF2B5EF4-FFF2-40B4-BE49-F238E27FC236}">
                <a16:creationId xmlns:a16="http://schemas.microsoft.com/office/drawing/2014/main" id="{15BC5FB4-ED71-B14A-9F90-EF0330C3E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6C161-2F76-D643-9134-E5A33E6F4A57}"/>
              </a:ext>
            </a:extLst>
          </p:cNvPr>
          <p:cNvSpPr>
            <a:spLocks noGrp="1"/>
          </p:cNvSpPr>
          <p:nvPr>
            <p:ph type="sldNum" sz="quarter" idx="12"/>
          </p:nvPr>
        </p:nvSpPr>
        <p:spPr/>
        <p:txBody>
          <a:bodyPr/>
          <a:lstStyle/>
          <a:p>
            <a:fld id="{9731DADF-C2D6-4449-BB91-10D7C180D0CC}" type="slidenum">
              <a:rPr lang="en-US" smtClean="0"/>
              <a:t>‹#›</a:t>
            </a:fld>
            <a:endParaRPr lang="en-US"/>
          </a:p>
        </p:txBody>
      </p:sp>
    </p:spTree>
    <p:extLst>
      <p:ext uri="{BB962C8B-B14F-4D97-AF65-F5344CB8AC3E}">
        <p14:creationId xmlns:p14="http://schemas.microsoft.com/office/powerpoint/2010/main" val="2750390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54853-7882-554C-A57D-410EAFBA85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A7B4A8-9E50-934B-BD94-6E25C9259B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C1A1F7-15A0-FB47-811C-39C2A1E09CCA}"/>
              </a:ext>
            </a:extLst>
          </p:cNvPr>
          <p:cNvSpPr>
            <a:spLocks noGrp="1"/>
          </p:cNvSpPr>
          <p:nvPr>
            <p:ph type="dt" sz="half" idx="10"/>
          </p:nvPr>
        </p:nvSpPr>
        <p:spPr/>
        <p:txBody>
          <a:bodyPr/>
          <a:lstStyle/>
          <a:p>
            <a:fld id="{9508AA13-B8D6-2D49-ABBA-7DE51EC05AC6}" type="datetimeFigureOut">
              <a:rPr lang="en-US" smtClean="0"/>
              <a:t>5/21/19</a:t>
            </a:fld>
            <a:endParaRPr lang="en-US"/>
          </a:p>
        </p:txBody>
      </p:sp>
      <p:sp>
        <p:nvSpPr>
          <p:cNvPr id="5" name="Footer Placeholder 4">
            <a:extLst>
              <a:ext uri="{FF2B5EF4-FFF2-40B4-BE49-F238E27FC236}">
                <a16:creationId xmlns:a16="http://schemas.microsoft.com/office/drawing/2014/main" id="{D0BAC0CA-7C39-9C42-B55B-CAE6CD723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33106-767A-5C4E-876C-79898BA537F2}"/>
              </a:ext>
            </a:extLst>
          </p:cNvPr>
          <p:cNvSpPr>
            <a:spLocks noGrp="1"/>
          </p:cNvSpPr>
          <p:nvPr>
            <p:ph type="sldNum" sz="quarter" idx="12"/>
          </p:nvPr>
        </p:nvSpPr>
        <p:spPr/>
        <p:txBody>
          <a:bodyPr/>
          <a:lstStyle/>
          <a:p>
            <a:fld id="{9731DADF-C2D6-4449-BB91-10D7C180D0CC}" type="slidenum">
              <a:rPr lang="en-US" smtClean="0"/>
              <a:t>‹#›</a:t>
            </a:fld>
            <a:endParaRPr lang="en-US"/>
          </a:p>
        </p:txBody>
      </p:sp>
    </p:spTree>
    <p:extLst>
      <p:ext uri="{BB962C8B-B14F-4D97-AF65-F5344CB8AC3E}">
        <p14:creationId xmlns:p14="http://schemas.microsoft.com/office/powerpoint/2010/main" val="105520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8877A-ABFB-3149-B996-BCDBDF25D6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15252E-0096-EC41-A42E-F4735DAAD6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EEEB95-1335-3B44-8419-6EE631F1EE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23BEA0-6FC6-B443-95A3-473AC78F0537}"/>
              </a:ext>
            </a:extLst>
          </p:cNvPr>
          <p:cNvSpPr>
            <a:spLocks noGrp="1"/>
          </p:cNvSpPr>
          <p:nvPr>
            <p:ph type="dt" sz="half" idx="10"/>
          </p:nvPr>
        </p:nvSpPr>
        <p:spPr/>
        <p:txBody>
          <a:bodyPr/>
          <a:lstStyle/>
          <a:p>
            <a:fld id="{9508AA13-B8D6-2D49-ABBA-7DE51EC05AC6}" type="datetimeFigureOut">
              <a:rPr lang="en-US" smtClean="0"/>
              <a:t>5/21/19</a:t>
            </a:fld>
            <a:endParaRPr lang="en-US"/>
          </a:p>
        </p:txBody>
      </p:sp>
      <p:sp>
        <p:nvSpPr>
          <p:cNvPr id="6" name="Footer Placeholder 5">
            <a:extLst>
              <a:ext uri="{FF2B5EF4-FFF2-40B4-BE49-F238E27FC236}">
                <a16:creationId xmlns:a16="http://schemas.microsoft.com/office/drawing/2014/main" id="{6E7C4B01-D343-1D43-9177-9FED794F1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F1DC12-43B6-BB4E-A0F7-CF2F670312EF}"/>
              </a:ext>
            </a:extLst>
          </p:cNvPr>
          <p:cNvSpPr>
            <a:spLocks noGrp="1"/>
          </p:cNvSpPr>
          <p:nvPr>
            <p:ph type="sldNum" sz="quarter" idx="12"/>
          </p:nvPr>
        </p:nvSpPr>
        <p:spPr/>
        <p:txBody>
          <a:bodyPr/>
          <a:lstStyle/>
          <a:p>
            <a:fld id="{9731DADF-C2D6-4449-BB91-10D7C180D0CC}" type="slidenum">
              <a:rPr lang="en-US" smtClean="0"/>
              <a:t>‹#›</a:t>
            </a:fld>
            <a:endParaRPr lang="en-US"/>
          </a:p>
        </p:txBody>
      </p:sp>
    </p:spTree>
    <p:extLst>
      <p:ext uri="{BB962C8B-B14F-4D97-AF65-F5344CB8AC3E}">
        <p14:creationId xmlns:p14="http://schemas.microsoft.com/office/powerpoint/2010/main" val="3424041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97F7-3CCE-3048-AEF3-A48D267886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24309F-E291-1640-9616-FCD1BFBD13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2CBDF6-E633-0643-B8CE-40C0144AE7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B65EC0-31D0-C648-83C3-6FB58F0830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7681D3-1181-024E-8F42-4D23FED437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E5E879-8B8D-5040-8C99-CBA10AAAD298}"/>
              </a:ext>
            </a:extLst>
          </p:cNvPr>
          <p:cNvSpPr>
            <a:spLocks noGrp="1"/>
          </p:cNvSpPr>
          <p:nvPr>
            <p:ph type="dt" sz="half" idx="10"/>
          </p:nvPr>
        </p:nvSpPr>
        <p:spPr/>
        <p:txBody>
          <a:bodyPr/>
          <a:lstStyle/>
          <a:p>
            <a:fld id="{9508AA13-B8D6-2D49-ABBA-7DE51EC05AC6}" type="datetimeFigureOut">
              <a:rPr lang="en-US" smtClean="0"/>
              <a:t>5/21/19</a:t>
            </a:fld>
            <a:endParaRPr lang="en-US"/>
          </a:p>
        </p:txBody>
      </p:sp>
      <p:sp>
        <p:nvSpPr>
          <p:cNvPr id="8" name="Footer Placeholder 7">
            <a:extLst>
              <a:ext uri="{FF2B5EF4-FFF2-40B4-BE49-F238E27FC236}">
                <a16:creationId xmlns:a16="http://schemas.microsoft.com/office/drawing/2014/main" id="{E33021F8-D61B-AE46-B2F5-67E561BB81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9C4CB3-0412-D240-BD55-5F1AE88C6616}"/>
              </a:ext>
            </a:extLst>
          </p:cNvPr>
          <p:cNvSpPr>
            <a:spLocks noGrp="1"/>
          </p:cNvSpPr>
          <p:nvPr>
            <p:ph type="sldNum" sz="quarter" idx="12"/>
          </p:nvPr>
        </p:nvSpPr>
        <p:spPr/>
        <p:txBody>
          <a:bodyPr/>
          <a:lstStyle/>
          <a:p>
            <a:fld id="{9731DADF-C2D6-4449-BB91-10D7C180D0CC}" type="slidenum">
              <a:rPr lang="en-US" smtClean="0"/>
              <a:t>‹#›</a:t>
            </a:fld>
            <a:endParaRPr lang="en-US"/>
          </a:p>
        </p:txBody>
      </p:sp>
    </p:spTree>
    <p:extLst>
      <p:ext uri="{BB962C8B-B14F-4D97-AF65-F5344CB8AC3E}">
        <p14:creationId xmlns:p14="http://schemas.microsoft.com/office/powerpoint/2010/main" val="1319051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C991-A623-994E-AE23-415442EF09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B69BCA-325B-EE46-ACBF-096CC46F87F8}"/>
              </a:ext>
            </a:extLst>
          </p:cNvPr>
          <p:cNvSpPr>
            <a:spLocks noGrp="1"/>
          </p:cNvSpPr>
          <p:nvPr>
            <p:ph type="dt" sz="half" idx="10"/>
          </p:nvPr>
        </p:nvSpPr>
        <p:spPr/>
        <p:txBody>
          <a:bodyPr/>
          <a:lstStyle/>
          <a:p>
            <a:fld id="{9508AA13-B8D6-2D49-ABBA-7DE51EC05AC6}" type="datetimeFigureOut">
              <a:rPr lang="en-US" smtClean="0"/>
              <a:t>5/21/19</a:t>
            </a:fld>
            <a:endParaRPr lang="en-US"/>
          </a:p>
        </p:txBody>
      </p:sp>
      <p:sp>
        <p:nvSpPr>
          <p:cNvPr id="4" name="Footer Placeholder 3">
            <a:extLst>
              <a:ext uri="{FF2B5EF4-FFF2-40B4-BE49-F238E27FC236}">
                <a16:creationId xmlns:a16="http://schemas.microsoft.com/office/drawing/2014/main" id="{0A082E38-6917-1149-84B9-AB57983D82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CF5496-AB7B-A44A-92C6-D7AC131E3306}"/>
              </a:ext>
            </a:extLst>
          </p:cNvPr>
          <p:cNvSpPr>
            <a:spLocks noGrp="1"/>
          </p:cNvSpPr>
          <p:nvPr>
            <p:ph type="sldNum" sz="quarter" idx="12"/>
          </p:nvPr>
        </p:nvSpPr>
        <p:spPr/>
        <p:txBody>
          <a:bodyPr/>
          <a:lstStyle/>
          <a:p>
            <a:fld id="{9731DADF-C2D6-4449-BB91-10D7C180D0CC}" type="slidenum">
              <a:rPr lang="en-US" smtClean="0"/>
              <a:t>‹#›</a:t>
            </a:fld>
            <a:endParaRPr lang="en-US"/>
          </a:p>
        </p:txBody>
      </p:sp>
    </p:spTree>
    <p:extLst>
      <p:ext uri="{BB962C8B-B14F-4D97-AF65-F5344CB8AC3E}">
        <p14:creationId xmlns:p14="http://schemas.microsoft.com/office/powerpoint/2010/main" val="3582355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0A25B2-2E17-8C45-A571-31810BE4AA62}"/>
              </a:ext>
            </a:extLst>
          </p:cNvPr>
          <p:cNvSpPr>
            <a:spLocks noGrp="1"/>
          </p:cNvSpPr>
          <p:nvPr>
            <p:ph type="dt" sz="half" idx="10"/>
          </p:nvPr>
        </p:nvSpPr>
        <p:spPr/>
        <p:txBody>
          <a:bodyPr/>
          <a:lstStyle/>
          <a:p>
            <a:fld id="{9508AA13-B8D6-2D49-ABBA-7DE51EC05AC6}" type="datetimeFigureOut">
              <a:rPr lang="en-US" smtClean="0"/>
              <a:t>5/21/19</a:t>
            </a:fld>
            <a:endParaRPr lang="en-US"/>
          </a:p>
        </p:txBody>
      </p:sp>
      <p:sp>
        <p:nvSpPr>
          <p:cNvPr id="3" name="Footer Placeholder 2">
            <a:extLst>
              <a:ext uri="{FF2B5EF4-FFF2-40B4-BE49-F238E27FC236}">
                <a16:creationId xmlns:a16="http://schemas.microsoft.com/office/drawing/2014/main" id="{CA8FB6BB-4366-9D4A-AE9B-0E321647C2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467C44-8EE3-8140-A7A9-A941AEF8BC60}"/>
              </a:ext>
            </a:extLst>
          </p:cNvPr>
          <p:cNvSpPr>
            <a:spLocks noGrp="1"/>
          </p:cNvSpPr>
          <p:nvPr>
            <p:ph type="sldNum" sz="quarter" idx="12"/>
          </p:nvPr>
        </p:nvSpPr>
        <p:spPr/>
        <p:txBody>
          <a:bodyPr/>
          <a:lstStyle/>
          <a:p>
            <a:fld id="{9731DADF-C2D6-4449-BB91-10D7C180D0CC}" type="slidenum">
              <a:rPr lang="en-US" smtClean="0"/>
              <a:t>‹#›</a:t>
            </a:fld>
            <a:endParaRPr lang="en-US"/>
          </a:p>
        </p:txBody>
      </p:sp>
    </p:spTree>
    <p:extLst>
      <p:ext uri="{BB962C8B-B14F-4D97-AF65-F5344CB8AC3E}">
        <p14:creationId xmlns:p14="http://schemas.microsoft.com/office/powerpoint/2010/main" val="301981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419B6-E72A-3244-BE27-07E0BAD7E7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B0B11C-751A-B94D-87DD-8B76486FC0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1ACBA4-BF56-4844-ABC3-867FEDEB6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A64F84-A0ED-3D48-BC11-D6E752E5B203}"/>
              </a:ext>
            </a:extLst>
          </p:cNvPr>
          <p:cNvSpPr>
            <a:spLocks noGrp="1"/>
          </p:cNvSpPr>
          <p:nvPr>
            <p:ph type="dt" sz="half" idx="10"/>
          </p:nvPr>
        </p:nvSpPr>
        <p:spPr/>
        <p:txBody>
          <a:bodyPr/>
          <a:lstStyle/>
          <a:p>
            <a:fld id="{9508AA13-B8D6-2D49-ABBA-7DE51EC05AC6}" type="datetimeFigureOut">
              <a:rPr lang="en-US" smtClean="0"/>
              <a:t>5/21/19</a:t>
            </a:fld>
            <a:endParaRPr lang="en-US"/>
          </a:p>
        </p:txBody>
      </p:sp>
      <p:sp>
        <p:nvSpPr>
          <p:cNvPr id="6" name="Footer Placeholder 5">
            <a:extLst>
              <a:ext uri="{FF2B5EF4-FFF2-40B4-BE49-F238E27FC236}">
                <a16:creationId xmlns:a16="http://schemas.microsoft.com/office/drawing/2014/main" id="{9820934B-2A84-9B47-A27A-76B4CB9F45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87E335-2FBF-3544-A062-B93AEEE059E0}"/>
              </a:ext>
            </a:extLst>
          </p:cNvPr>
          <p:cNvSpPr>
            <a:spLocks noGrp="1"/>
          </p:cNvSpPr>
          <p:nvPr>
            <p:ph type="sldNum" sz="quarter" idx="12"/>
          </p:nvPr>
        </p:nvSpPr>
        <p:spPr/>
        <p:txBody>
          <a:bodyPr/>
          <a:lstStyle/>
          <a:p>
            <a:fld id="{9731DADF-C2D6-4449-BB91-10D7C180D0CC}" type="slidenum">
              <a:rPr lang="en-US" smtClean="0"/>
              <a:t>‹#›</a:t>
            </a:fld>
            <a:endParaRPr lang="en-US"/>
          </a:p>
        </p:txBody>
      </p:sp>
    </p:spTree>
    <p:extLst>
      <p:ext uri="{BB962C8B-B14F-4D97-AF65-F5344CB8AC3E}">
        <p14:creationId xmlns:p14="http://schemas.microsoft.com/office/powerpoint/2010/main" val="2490381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BD37-D678-E84F-9EE6-3F1DF2113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8C0086-4511-5440-ADF3-A5B34BC7A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2FF83B-B10E-544B-B7DE-6449B598B1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15EE6F-296A-5A4E-BA02-56BF83ACECB1}"/>
              </a:ext>
            </a:extLst>
          </p:cNvPr>
          <p:cNvSpPr>
            <a:spLocks noGrp="1"/>
          </p:cNvSpPr>
          <p:nvPr>
            <p:ph type="dt" sz="half" idx="10"/>
          </p:nvPr>
        </p:nvSpPr>
        <p:spPr/>
        <p:txBody>
          <a:bodyPr/>
          <a:lstStyle/>
          <a:p>
            <a:fld id="{9508AA13-B8D6-2D49-ABBA-7DE51EC05AC6}" type="datetimeFigureOut">
              <a:rPr lang="en-US" smtClean="0"/>
              <a:t>5/21/19</a:t>
            </a:fld>
            <a:endParaRPr lang="en-US"/>
          </a:p>
        </p:txBody>
      </p:sp>
      <p:sp>
        <p:nvSpPr>
          <p:cNvPr id="6" name="Footer Placeholder 5">
            <a:extLst>
              <a:ext uri="{FF2B5EF4-FFF2-40B4-BE49-F238E27FC236}">
                <a16:creationId xmlns:a16="http://schemas.microsoft.com/office/drawing/2014/main" id="{61A3BBC6-EA9E-0D44-AABB-E1F48F16B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922B2-9C02-A440-AC0C-7404EC5E3652}"/>
              </a:ext>
            </a:extLst>
          </p:cNvPr>
          <p:cNvSpPr>
            <a:spLocks noGrp="1"/>
          </p:cNvSpPr>
          <p:nvPr>
            <p:ph type="sldNum" sz="quarter" idx="12"/>
          </p:nvPr>
        </p:nvSpPr>
        <p:spPr/>
        <p:txBody>
          <a:bodyPr/>
          <a:lstStyle/>
          <a:p>
            <a:fld id="{9731DADF-C2D6-4449-BB91-10D7C180D0CC}" type="slidenum">
              <a:rPr lang="en-US" smtClean="0"/>
              <a:t>‹#›</a:t>
            </a:fld>
            <a:endParaRPr lang="en-US"/>
          </a:p>
        </p:txBody>
      </p:sp>
    </p:spTree>
    <p:extLst>
      <p:ext uri="{BB962C8B-B14F-4D97-AF65-F5344CB8AC3E}">
        <p14:creationId xmlns:p14="http://schemas.microsoft.com/office/powerpoint/2010/main" val="307993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E9B9E6-24BA-DC4E-9C95-09C214B9B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0EC666-AA32-2848-AA38-647DF45A3D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309044-AA2F-F444-AAF0-ACA3B74289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8AA13-B8D6-2D49-ABBA-7DE51EC05AC6}" type="datetimeFigureOut">
              <a:rPr lang="en-US" smtClean="0"/>
              <a:t>5/21/19</a:t>
            </a:fld>
            <a:endParaRPr lang="en-US"/>
          </a:p>
        </p:txBody>
      </p:sp>
      <p:sp>
        <p:nvSpPr>
          <p:cNvPr id="5" name="Footer Placeholder 4">
            <a:extLst>
              <a:ext uri="{FF2B5EF4-FFF2-40B4-BE49-F238E27FC236}">
                <a16:creationId xmlns:a16="http://schemas.microsoft.com/office/drawing/2014/main" id="{CC258056-B8AD-1E42-AF0D-635F5D20A5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D038E6-5E64-164D-BD54-DD1EA2F6D2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1DADF-C2D6-4449-BB91-10D7C180D0CC}" type="slidenum">
              <a:rPr lang="en-US" smtClean="0"/>
              <a:t>‹#›</a:t>
            </a:fld>
            <a:endParaRPr lang="en-US"/>
          </a:p>
        </p:txBody>
      </p:sp>
    </p:spTree>
    <p:extLst>
      <p:ext uri="{BB962C8B-B14F-4D97-AF65-F5344CB8AC3E}">
        <p14:creationId xmlns:p14="http://schemas.microsoft.com/office/powerpoint/2010/main" val="955619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78E93B-AFEB-8A47-9367-074D95DBB26D}"/>
              </a:ext>
            </a:extLst>
          </p:cNvPr>
          <p:cNvSpPr/>
          <p:nvPr/>
        </p:nvSpPr>
        <p:spPr>
          <a:xfrm>
            <a:off x="630195" y="430923"/>
            <a:ext cx="11084010" cy="6117021"/>
          </a:xfrm>
          <a:prstGeom prst="rect">
            <a:avLst/>
          </a:prstGeom>
          <a:ln w="57150">
            <a:solidFill>
              <a:schemeClr val="tx1">
                <a:lumMod val="95000"/>
                <a:lumOff val="5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CE43C66B-ADB8-3D45-B2E5-96624EFD3D10}"/>
              </a:ext>
            </a:extLst>
          </p:cNvPr>
          <p:cNvPicPr>
            <a:picLocks noChangeAspect="1"/>
          </p:cNvPicPr>
          <p:nvPr/>
        </p:nvPicPr>
        <p:blipFill>
          <a:blip r:embed="rId2"/>
          <a:stretch>
            <a:fillRect/>
          </a:stretch>
        </p:blipFill>
        <p:spPr>
          <a:xfrm>
            <a:off x="1596842" y="727485"/>
            <a:ext cx="8998316" cy="3749922"/>
          </a:xfrm>
          <a:prstGeom prst="rect">
            <a:avLst/>
          </a:prstGeom>
        </p:spPr>
      </p:pic>
      <p:sp>
        <p:nvSpPr>
          <p:cNvPr id="7" name="TextBox 6">
            <a:extLst>
              <a:ext uri="{FF2B5EF4-FFF2-40B4-BE49-F238E27FC236}">
                <a16:creationId xmlns:a16="http://schemas.microsoft.com/office/drawing/2014/main" id="{5E52C99F-EAF2-E04B-BAFD-CBBEAB63CCA0}"/>
              </a:ext>
            </a:extLst>
          </p:cNvPr>
          <p:cNvSpPr txBox="1"/>
          <p:nvPr/>
        </p:nvSpPr>
        <p:spPr>
          <a:xfrm>
            <a:off x="1345324" y="4687614"/>
            <a:ext cx="9753600" cy="646331"/>
          </a:xfrm>
          <a:prstGeom prst="rect">
            <a:avLst/>
          </a:prstGeom>
          <a:noFill/>
        </p:spPr>
        <p:txBody>
          <a:bodyPr wrap="square" rtlCol="0">
            <a:spAutoFit/>
          </a:bodyPr>
          <a:lstStyle/>
          <a:p>
            <a:r>
              <a:rPr lang="en-US" dirty="0"/>
              <a:t>As we can see from the two graphs, the financial crisis had little to no effect on the household structure of each state. </a:t>
            </a:r>
          </a:p>
        </p:txBody>
      </p:sp>
    </p:spTree>
    <p:extLst>
      <p:ext uri="{BB962C8B-B14F-4D97-AF65-F5344CB8AC3E}">
        <p14:creationId xmlns:p14="http://schemas.microsoft.com/office/powerpoint/2010/main" val="2495863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78E93B-AFEB-8A47-9367-074D95DBB26D}"/>
              </a:ext>
            </a:extLst>
          </p:cNvPr>
          <p:cNvSpPr/>
          <p:nvPr/>
        </p:nvSpPr>
        <p:spPr>
          <a:xfrm>
            <a:off x="630195" y="430923"/>
            <a:ext cx="11084010" cy="6117021"/>
          </a:xfrm>
          <a:prstGeom prst="rect">
            <a:avLst/>
          </a:prstGeom>
          <a:ln w="57150">
            <a:solidFill>
              <a:schemeClr val="tx1">
                <a:lumMod val="95000"/>
                <a:lumOff val="5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5E52C99F-EAF2-E04B-BAFD-CBBEAB63CCA0}"/>
              </a:ext>
            </a:extLst>
          </p:cNvPr>
          <p:cNvSpPr txBox="1"/>
          <p:nvPr/>
        </p:nvSpPr>
        <p:spPr>
          <a:xfrm>
            <a:off x="1345324" y="4687614"/>
            <a:ext cx="9753600" cy="923330"/>
          </a:xfrm>
          <a:prstGeom prst="rect">
            <a:avLst/>
          </a:prstGeom>
          <a:noFill/>
        </p:spPr>
        <p:txBody>
          <a:bodyPr wrap="square" rtlCol="0">
            <a:spAutoFit/>
          </a:bodyPr>
          <a:lstStyle/>
          <a:p>
            <a:r>
              <a:rPr lang="en-US" dirty="0"/>
              <a:t>Similarly, the education level graphs show little or no change before and after the financial crisis. Thus we can say that the financial crisis had no effect on the household structure or educational attainment levels. </a:t>
            </a:r>
          </a:p>
        </p:txBody>
      </p:sp>
      <p:pic>
        <p:nvPicPr>
          <p:cNvPr id="2" name="Picture 1">
            <a:extLst>
              <a:ext uri="{FF2B5EF4-FFF2-40B4-BE49-F238E27FC236}">
                <a16:creationId xmlns:a16="http://schemas.microsoft.com/office/drawing/2014/main" id="{AEE52508-EFBA-344A-8223-1E490CF246E3}"/>
              </a:ext>
            </a:extLst>
          </p:cNvPr>
          <p:cNvPicPr>
            <a:picLocks noChangeAspect="1"/>
          </p:cNvPicPr>
          <p:nvPr/>
        </p:nvPicPr>
        <p:blipFill>
          <a:blip r:embed="rId2"/>
          <a:stretch>
            <a:fillRect/>
          </a:stretch>
        </p:blipFill>
        <p:spPr>
          <a:xfrm>
            <a:off x="1470453" y="713603"/>
            <a:ext cx="9452919" cy="3870754"/>
          </a:xfrm>
          <a:prstGeom prst="rect">
            <a:avLst/>
          </a:prstGeom>
        </p:spPr>
      </p:pic>
    </p:spTree>
    <p:extLst>
      <p:ext uri="{BB962C8B-B14F-4D97-AF65-F5344CB8AC3E}">
        <p14:creationId xmlns:p14="http://schemas.microsoft.com/office/powerpoint/2010/main" val="3860358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63</Words>
  <Application>Microsoft Macintosh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cp:revision>
  <dcterms:created xsi:type="dcterms:W3CDTF">2019-05-22T03:08:15Z</dcterms:created>
  <dcterms:modified xsi:type="dcterms:W3CDTF">2019-05-22T03:16:16Z</dcterms:modified>
</cp:coreProperties>
</file>