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448" r:id="rId5"/>
    <p:sldId id="2462" r:id="rId6"/>
    <p:sldId id="259" r:id="rId7"/>
    <p:sldId id="2451" r:id="rId8"/>
    <p:sldId id="2468" r:id="rId9"/>
    <p:sldId id="2467" r:id="rId10"/>
    <p:sldId id="2464" r:id="rId11"/>
    <p:sldId id="2465" r:id="rId12"/>
    <p:sldId id="2466" r:id="rId13"/>
    <p:sldId id="243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E99757"/>
    <a:srgbClr val="898989"/>
    <a:srgbClr val="2F3342"/>
    <a:srgbClr val="A53F52"/>
    <a:srgbClr val="2C2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5033" autoAdjust="0"/>
  </p:normalViewPr>
  <p:slideViewPr>
    <p:cSldViewPr snapToGrid="0">
      <p:cViewPr varScale="1">
        <p:scale>
          <a:sx n="110" d="100"/>
          <a:sy n="110" d="100"/>
        </p:scale>
        <p:origin x="714" y="10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E608B-71D0-449E-BA58-19D4143AD50A}" type="doc">
      <dgm:prSet loTypeId="urn:microsoft.com/office/officeart/2005/8/layout/chevron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BEFD52-1F8A-4998-B4E7-F09ADA5F6333}">
      <dgm:prSet phldrT="[Text]" custT="1"/>
      <dgm:spPr/>
      <dgm:t>
        <a:bodyPr/>
        <a:lstStyle/>
        <a:p>
          <a:r>
            <a:rPr lang="en-US" sz="1200" dirty="0"/>
            <a:t>Obtaining Data &amp; Data Cleaning</a:t>
          </a:r>
        </a:p>
      </dgm:t>
    </dgm:pt>
    <dgm:pt modelId="{B645E82C-B947-4BF5-9F0D-88B521917BE9}" type="parTrans" cxnId="{729FDDB6-3F88-48AF-8EB9-06CAACE0764C}">
      <dgm:prSet/>
      <dgm:spPr/>
      <dgm:t>
        <a:bodyPr/>
        <a:lstStyle/>
        <a:p>
          <a:endParaRPr lang="en-US" sz="2000"/>
        </a:p>
      </dgm:t>
    </dgm:pt>
    <dgm:pt modelId="{6772D83F-03EC-4916-B5DC-44A00B2E1187}" type="sibTrans" cxnId="{729FDDB6-3F88-48AF-8EB9-06CAACE0764C}">
      <dgm:prSet/>
      <dgm:spPr/>
      <dgm:t>
        <a:bodyPr/>
        <a:lstStyle/>
        <a:p>
          <a:endParaRPr lang="en-US" sz="2000"/>
        </a:p>
      </dgm:t>
    </dgm:pt>
    <dgm:pt modelId="{1305021E-A659-4DEE-A5B9-D247A62FC3DA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200" dirty="0" err="1"/>
            <a:t>Pushshift</a:t>
          </a:r>
          <a:r>
            <a:rPr lang="en-US" sz="1200" dirty="0"/>
            <a:t> API to collect data. Total of 1000 post of each subreddit</a:t>
          </a:r>
        </a:p>
      </dgm:t>
    </dgm:pt>
    <dgm:pt modelId="{201AC990-7686-417F-BD45-A8CCF53E2756}" type="parTrans" cxnId="{6CD5CB82-498D-4FA7-8D5A-0D22A9BFD70B}">
      <dgm:prSet/>
      <dgm:spPr/>
      <dgm:t>
        <a:bodyPr/>
        <a:lstStyle/>
        <a:p>
          <a:endParaRPr lang="en-US" sz="2000"/>
        </a:p>
      </dgm:t>
    </dgm:pt>
    <dgm:pt modelId="{D7389B19-808E-4CB8-BFE2-F749FB61D557}" type="sibTrans" cxnId="{6CD5CB82-498D-4FA7-8D5A-0D22A9BFD70B}">
      <dgm:prSet/>
      <dgm:spPr/>
      <dgm:t>
        <a:bodyPr/>
        <a:lstStyle/>
        <a:p>
          <a:endParaRPr lang="en-US" sz="2000"/>
        </a:p>
      </dgm:t>
    </dgm:pt>
    <dgm:pt modelId="{0844E0D3-5ADC-4BB1-87A1-5B7514285328}">
      <dgm:prSet phldrT="[Text]" custT="1"/>
      <dgm:spPr/>
      <dgm:t>
        <a:bodyPr/>
        <a:lstStyle/>
        <a:p>
          <a:r>
            <a:rPr lang="en-US" sz="1200" dirty="0"/>
            <a:t>Feature Engineering &amp; EDA</a:t>
          </a:r>
        </a:p>
      </dgm:t>
    </dgm:pt>
    <dgm:pt modelId="{F9FD1274-2160-4D67-A1BA-D5A7842441C3}" type="parTrans" cxnId="{2ECCADE5-A27A-43C4-AF67-D70598DDCAF3}">
      <dgm:prSet/>
      <dgm:spPr/>
      <dgm:t>
        <a:bodyPr/>
        <a:lstStyle/>
        <a:p>
          <a:endParaRPr lang="en-US" sz="2000"/>
        </a:p>
      </dgm:t>
    </dgm:pt>
    <dgm:pt modelId="{C105BD23-D24F-4B8B-83FC-DC0A3C93D373}" type="sibTrans" cxnId="{2ECCADE5-A27A-43C4-AF67-D70598DDCAF3}">
      <dgm:prSet/>
      <dgm:spPr/>
      <dgm:t>
        <a:bodyPr/>
        <a:lstStyle/>
        <a:p>
          <a:endParaRPr lang="en-US" sz="2000"/>
        </a:p>
      </dgm:t>
    </dgm:pt>
    <dgm:pt modelId="{BECEEF2B-24D0-47F3-B340-454872C7D4EF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200" dirty="0"/>
            <a:t>Selected Subreddit, Title and </a:t>
          </a:r>
          <a:r>
            <a:rPr lang="en-US" sz="1200" dirty="0" err="1"/>
            <a:t>Selftext</a:t>
          </a:r>
          <a:r>
            <a:rPr lang="en-US" sz="1200" dirty="0"/>
            <a:t> as features. </a:t>
          </a:r>
        </a:p>
      </dgm:t>
    </dgm:pt>
    <dgm:pt modelId="{0A432411-4323-4544-A3EF-B636332A0869}" type="parTrans" cxnId="{86B033A8-79DC-4745-B3B4-F008E761DE44}">
      <dgm:prSet/>
      <dgm:spPr/>
      <dgm:t>
        <a:bodyPr/>
        <a:lstStyle/>
        <a:p>
          <a:endParaRPr lang="en-US" sz="2000"/>
        </a:p>
      </dgm:t>
    </dgm:pt>
    <dgm:pt modelId="{6EFE12CB-51D8-45B4-9E7D-2AB45D39C52A}" type="sibTrans" cxnId="{86B033A8-79DC-4745-B3B4-F008E761DE44}">
      <dgm:prSet/>
      <dgm:spPr/>
      <dgm:t>
        <a:bodyPr/>
        <a:lstStyle/>
        <a:p>
          <a:endParaRPr lang="en-US" sz="2000"/>
        </a:p>
      </dgm:t>
    </dgm:pt>
    <dgm:pt modelId="{5212B46A-FAA0-40C3-B906-17CDB4E3A1C7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200" dirty="0"/>
            <a:t>Mapping Politic and War subreddit as 0 and 1 target, respectively.</a:t>
          </a:r>
        </a:p>
      </dgm:t>
    </dgm:pt>
    <dgm:pt modelId="{9C23EFED-AB18-46BD-BE39-FC82E65827C3}" type="parTrans" cxnId="{1FF6CAE0-812B-4A6D-987C-469DBA432007}">
      <dgm:prSet/>
      <dgm:spPr/>
      <dgm:t>
        <a:bodyPr/>
        <a:lstStyle/>
        <a:p>
          <a:endParaRPr lang="en-US" sz="2000"/>
        </a:p>
      </dgm:t>
    </dgm:pt>
    <dgm:pt modelId="{02CC0B40-F0DD-43C5-AFCE-43300D833A83}" type="sibTrans" cxnId="{1FF6CAE0-812B-4A6D-987C-469DBA432007}">
      <dgm:prSet/>
      <dgm:spPr/>
      <dgm:t>
        <a:bodyPr/>
        <a:lstStyle/>
        <a:p>
          <a:endParaRPr lang="en-US" sz="2000"/>
        </a:p>
      </dgm:t>
    </dgm:pt>
    <dgm:pt modelId="{3B6F34C4-4B07-417F-B49A-8E122ED390D5}">
      <dgm:prSet phldrT="[Text]" custT="1"/>
      <dgm:spPr/>
      <dgm:t>
        <a:bodyPr/>
        <a:lstStyle/>
        <a:p>
          <a:r>
            <a:rPr lang="en-US" sz="1200" dirty="0"/>
            <a:t>Preprocessing</a:t>
          </a:r>
        </a:p>
      </dgm:t>
    </dgm:pt>
    <dgm:pt modelId="{FCFF7AA7-8055-4719-A853-05F5AC1D7C69}" type="parTrans" cxnId="{5EC1F7E9-2382-4FA1-B65D-CF4486C8D484}">
      <dgm:prSet/>
      <dgm:spPr/>
      <dgm:t>
        <a:bodyPr/>
        <a:lstStyle/>
        <a:p>
          <a:endParaRPr lang="en-US" sz="2000"/>
        </a:p>
      </dgm:t>
    </dgm:pt>
    <dgm:pt modelId="{4ADC6704-44A7-48D6-A515-4E10CCE57D0F}" type="sibTrans" cxnId="{5EC1F7E9-2382-4FA1-B65D-CF4486C8D484}">
      <dgm:prSet/>
      <dgm:spPr/>
      <dgm:t>
        <a:bodyPr/>
        <a:lstStyle/>
        <a:p>
          <a:endParaRPr lang="en-US" sz="2000"/>
        </a:p>
      </dgm:t>
    </dgm:pt>
    <dgm:pt modelId="{CBAA975B-30A6-4731-ACEB-53469CA8E953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200" dirty="0"/>
            <a:t>Stop Word (‘English’)</a:t>
          </a:r>
        </a:p>
      </dgm:t>
    </dgm:pt>
    <dgm:pt modelId="{415188AB-9B29-4AB0-B582-6ABABD3B4B62}" type="parTrans" cxnId="{8C2F8D96-6DA9-45FB-BAAF-E3E136C98D13}">
      <dgm:prSet/>
      <dgm:spPr/>
      <dgm:t>
        <a:bodyPr/>
        <a:lstStyle/>
        <a:p>
          <a:endParaRPr lang="en-US" sz="2000"/>
        </a:p>
      </dgm:t>
    </dgm:pt>
    <dgm:pt modelId="{3D84BC44-90DB-4631-8743-08FFE4F93FBF}" type="sibTrans" cxnId="{8C2F8D96-6DA9-45FB-BAAF-E3E136C98D13}">
      <dgm:prSet/>
      <dgm:spPr/>
      <dgm:t>
        <a:bodyPr/>
        <a:lstStyle/>
        <a:p>
          <a:endParaRPr lang="en-US" sz="2000"/>
        </a:p>
      </dgm:t>
    </dgm:pt>
    <dgm:pt modelId="{CB1EC6BA-A0DE-4936-BA12-430DD4220372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200" dirty="0"/>
            <a:t>Visualizing top 25 Words in each subreddit and Word Cloud</a:t>
          </a:r>
        </a:p>
      </dgm:t>
    </dgm:pt>
    <dgm:pt modelId="{648484C5-D6F6-47C6-B9C5-CE511BA291A2}" type="parTrans" cxnId="{B7CE8D36-DD0C-4D16-8149-5DF0F1AAF4A8}">
      <dgm:prSet/>
      <dgm:spPr/>
      <dgm:t>
        <a:bodyPr/>
        <a:lstStyle/>
        <a:p>
          <a:endParaRPr lang="en-US" sz="2000"/>
        </a:p>
      </dgm:t>
    </dgm:pt>
    <dgm:pt modelId="{47452DC7-D591-472E-9DCD-B824EDD662B1}" type="sibTrans" cxnId="{B7CE8D36-DD0C-4D16-8149-5DF0F1AAF4A8}">
      <dgm:prSet/>
      <dgm:spPr/>
      <dgm:t>
        <a:bodyPr/>
        <a:lstStyle/>
        <a:p>
          <a:endParaRPr lang="en-US" sz="2000"/>
        </a:p>
      </dgm:t>
    </dgm:pt>
    <dgm:pt modelId="{55C055CC-9123-442C-83A9-278008575E2B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200" dirty="0"/>
            <a:t>Removing html tags and punctuations using </a:t>
          </a:r>
          <a:r>
            <a:rPr lang="en-US" sz="1200" dirty="0" err="1"/>
            <a:t>Regexp</a:t>
          </a:r>
          <a:r>
            <a:rPr lang="en-US" sz="1200" dirty="0"/>
            <a:t> Tokenizer</a:t>
          </a:r>
        </a:p>
      </dgm:t>
    </dgm:pt>
    <dgm:pt modelId="{CA33A757-1702-4CB7-B52C-8C68D7119825}" type="parTrans" cxnId="{585FE5A2-2FB8-40A3-AF8A-977CA6405352}">
      <dgm:prSet/>
      <dgm:spPr/>
      <dgm:t>
        <a:bodyPr/>
        <a:lstStyle/>
        <a:p>
          <a:endParaRPr lang="en-US" sz="2000"/>
        </a:p>
      </dgm:t>
    </dgm:pt>
    <dgm:pt modelId="{5D9E9246-074B-4AC3-997D-4FADE3FA74C1}" type="sibTrans" cxnId="{585FE5A2-2FB8-40A3-AF8A-977CA6405352}">
      <dgm:prSet/>
      <dgm:spPr/>
      <dgm:t>
        <a:bodyPr/>
        <a:lstStyle/>
        <a:p>
          <a:endParaRPr lang="en-US" sz="2000"/>
        </a:p>
      </dgm:t>
    </dgm:pt>
    <dgm:pt modelId="{C60FD8C2-A302-4531-AC08-75CFF0D0077C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200" dirty="0"/>
            <a:t>WordNet </a:t>
          </a:r>
          <a:r>
            <a:rPr lang="en-US" sz="1200" dirty="0" err="1"/>
            <a:t>Lemmatizer</a:t>
          </a:r>
          <a:endParaRPr lang="en-US" sz="1200" dirty="0"/>
        </a:p>
      </dgm:t>
    </dgm:pt>
    <dgm:pt modelId="{E182BCE4-5105-43DE-A971-7FC7C28C2BA6}" type="parTrans" cxnId="{DA14C438-AE74-4CA6-9EF2-D4523DE3AF21}">
      <dgm:prSet/>
      <dgm:spPr/>
      <dgm:t>
        <a:bodyPr/>
        <a:lstStyle/>
        <a:p>
          <a:endParaRPr lang="en-US" sz="2000"/>
        </a:p>
      </dgm:t>
    </dgm:pt>
    <dgm:pt modelId="{49B46BBB-A6EE-46EF-9295-7143D68BAE71}" type="sibTrans" cxnId="{DA14C438-AE74-4CA6-9EF2-D4523DE3AF21}">
      <dgm:prSet/>
      <dgm:spPr/>
      <dgm:t>
        <a:bodyPr/>
        <a:lstStyle/>
        <a:p>
          <a:endParaRPr lang="en-US" sz="2000"/>
        </a:p>
      </dgm:t>
    </dgm:pt>
    <dgm:pt modelId="{C0A05795-DAE7-459A-B842-7C0AE5E48ED1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200" dirty="0"/>
            <a:t>Identifying Baseline Score – 0.5</a:t>
          </a:r>
        </a:p>
      </dgm:t>
    </dgm:pt>
    <dgm:pt modelId="{0870B621-53E3-4D5F-A9C2-241979751250}" type="parTrans" cxnId="{12EE660D-1AC3-4276-97F3-8A386DE42816}">
      <dgm:prSet/>
      <dgm:spPr/>
      <dgm:t>
        <a:bodyPr/>
        <a:lstStyle/>
        <a:p>
          <a:endParaRPr lang="en-US" sz="2000"/>
        </a:p>
      </dgm:t>
    </dgm:pt>
    <dgm:pt modelId="{29906E6C-52F9-4C75-9F1C-909A1DBD9FA4}" type="sibTrans" cxnId="{12EE660D-1AC3-4276-97F3-8A386DE42816}">
      <dgm:prSet/>
      <dgm:spPr/>
      <dgm:t>
        <a:bodyPr/>
        <a:lstStyle/>
        <a:p>
          <a:endParaRPr lang="en-US" sz="2000"/>
        </a:p>
      </dgm:t>
    </dgm:pt>
    <dgm:pt modelId="{45465B8B-BC56-4AE3-B2E0-9CC15CEB09A7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200" dirty="0"/>
            <a:t>Train/ Test Split – 0.7/ 0.3 respectively </a:t>
          </a:r>
        </a:p>
      </dgm:t>
    </dgm:pt>
    <dgm:pt modelId="{BA4AE682-F918-4F3B-9CE4-9A8346CDB010}" type="parTrans" cxnId="{1AA847A3-842E-432D-B6E3-75B854A3593C}">
      <dgm:prSet/>
      <dgm:spPr/>
      <dgm:t>
        <a:bodyPr/>
        <a:lstStyle/>
        <a:p>
          <a:endParaRPr lang="en-US" sz="2000"/>
        </a:p>
      </dgm:t>
    </dgm:pt>
    <dgm:pt modelId="{FAE3384C-4FA8-46FF-A92C-0A3CBA6D48E9}" type="sibTrans" cxnId="{1AA847A3-842E-432D-B6E3-75B854A3593C}">
      <dgm:prSet/>
      <dgm:spPr/>
      <dgm:t>
        <a:bodyPr/>
        <a:lstStyle/>
        <a:p>
          <a:endParaRPr lang="en-US" sz="2000"/>
        </a:p>
      </dgm:t>
    </dgm:pt>
    <dgm:pt modelId="{7D67AFE8-2C41-4F24-98A7-1DC54FAE80E0}">
      <dgm:prSet custT="1"/>
      <dgm:spPr/>
      <dgm:t>
        <a:bodyPr/>
        <a:lstStyle/>
        <a:p>
          <a:r>
            <a:rPr lang="en-US" sz="1200" dirty="0"/>
            <a:t>Modeling</a:t>
          </a:r>
        </a:p>
      </dgm:t>
    </dgm:pt>
    <dgm:pt modelId="{CD68B161-A5D7-4F95-9923-BC7DE82FD230}" type="sibTrans" cxnId="{5E9B6F4C-48F3-4FC5-AFC5-24E22622DE0D}">
      <dgm:prSet/>
      <dgm:spPr/>
      <dgm:t>
        <a:bodyPr/>
        <a:lstStyle/>
        <a:p>
          <a:endParaRPr lang="en-US" sz="2000"/>
        </a:p>
      </dgm:t>
    </dgm:pt>
    <dgm:pt modelId="{11806E76-0EA3-4555-9C73-3ED7C20AE02A}" type="parTrans" cxnId="{5E9B6F4C-48F3-4FC5-AFC5-24E22622DE0D}">
      <dgm:prSet/>
      <dgm:spPr/>
      <dgm:t>
        <a:bodyPr/>
        <a:lstStyle/>
        <a:p>
          <a:endParaRPr lang="en-US" sz="2000"/>
        </a:p>
      </dgm:t>
    </dgm:pt>
    <dgm:pt modelId="{2B85B153-D97C-4201-BA4B-940286B6956C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200" dirty="0"/>
            <a:t>Setting up Pipeline &amp; Parameter</a:t>
          </a:r>
        </a:p>
      </dgm:t>
    </dgm:pt>
    <dgm:pt modelId="{034C8BF2-1A1C-4894-BE0D-D46AAC57F498}" type="sibTrans" cxnId="{3097591F-C293-465D-8CD5-AFAAB63A9277}">
      <dgm:prSet/>
      <dgm:spPr/>
      <dgm:t>
        <a:bodyPr/>
        <a:lstStyle/>
        <a:p>
          <a:endParaRPr lang="en-US" sz="2000"/>
        </a:p>
      </dgm:t>
    </dgm:pt>
    <dgm:pt modelId="{8C64F435-BB94-45A0-B912-9FB7C259E807}" type="parTrans" cxnId="{3097591F-C293-465D-8CD5-AFAAB63A9277}">
      <dgm:prSet/>
      <dgm:spPr/>
      <dgm:t>
        <a:bodyPr/>
        <a:lstStyle/>
        <a:p>
          <a:endParaRPr lang="en-US" sz="2000"/>
        </a:p>
      </dgm:t>
    </dgm:pt>
    <dgm:pt modelId="{2BE60D79-78E4-4F10-9DD9-9DCD4C6D8FD8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200" dirty="0"/>
            <a:t>Confusion Matrix</a:t>
          </a:r>
        </a:p>
      </dgm:t>
    </dgm:pt>
    <dgm:pt modelId="{919D638B-44A2-4597-AD83-C6D91F42C0DB}" type="parTrans" cxnId="{48541CD1-4D59-42E2-A5DD-F616B1762F35}">
      <dgm:prSet/>
      <dgm:spPr/>
      <dgm:t>
        <a:bodyPr/>
        <a:lstStyle/>
        <a:p>
          <a:endParaRPr lang="en-US" sz="2000"/>
        </a:p>
      </dgm:t>
    </dgm:pt>
    <dgm:pt modelId="{C358472C-88A0-4D5B-B278-029AA497C6E0}" type="sibTrans" cxnId="{48541CD1-4D59-42E2-A5DD-F616B1762F35}">
      <dgm:prSet/>
      <dgm:spPr/>
      <dgm:t>
        <a:bodyPr/>
        <a:lstStyle/>
        <a:p>
          <a:endParaRPr lang="en-US" sz="2000"/>
        </a:p>
      </dgm:t>
    </dgm:pt>
    <dgm:pt modelId="{B138F78B-1927-439A-A72F-149E476B8E0D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200" dirty="0"/>
            <a:t>Run Model</a:t>
          </a:r>
        </a:p>
      </dgm:t>
    </dgm:pt>
    <dgm:pt modelId="{06EEB696-5E45-4100-99C1-049E6F2ED927}" type="parTrans" cxnId="{E07E5906-EF97-446B-AE50-323428F5EFFD}">
      <dgm:prSet/>
      <dgm:spPr/>
      <dgm:t>
        <a:bodyPr/>
        <a:lstStyle/>
        <a:p>
          <a:endParaRPr lang="en-US" sz="2000"/>
        </a:p>
      </dgm:t>
    </dgm:pt>
    <dgm:pt modelId="{EC66FE79-D37E-4473-8D9C-620E08569EF4}" type="sibTrans" cxnId="{E07E5906-EF97-446B-AE50-323428F5EFFD}">
      <dgm:prSet/>
      <dgm:spPr/>
      <dgm:t>
        <a:bodyPr/>
        <a:lstStyle/>
        <a:p>
          <a:endParaRPr lang="en-US" sz="2000"/>
        </a:p>
      </dgm:t>
    </dgm:pt>
    <dgm:pt modelId="{3AA46C72-3157-4E0C-B2D5-ECCA7F51FEAC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200" dirty="0"/>
            <a:t>Combined Title and </a:t>
          </a:r>
          <a:r>
            <a:rPr lang="en-US" sz="1200" dirty="0" err="1"/>
            <a:t>Selftext</a:t>
          </a:r>
          <a:r>
            <a:rPr lang="en-US" sz="1200" dirty="0"/>
            <a:t> as X variable and Subreddit as Y variable.</a:t>
          </a:r>
        </a:p>
      </dgm:t>
    </dgm:pt>
    <dgm:pt modelId="{020D683F-A2CA-45F3-8F94-8535AFF079D9}" type="sibTrans" cxnId="{1F756416-970E-4B2D-9FC4-FD84CEA78FAD}">
      <dgm:prSet/>
      <dgm:spPr/>
      <dgm:t>
        <a:bodyPr/>
        <a:lstStyle/>
        <a:p>
          <a:endParaRPr lang="en-US" sz="2000"/>
        </a:p>
      </dgm:t>
    </dgm:pt>
    <dgm:pt modelId="{3EA01965-4AE0-4E26-8ACB-B6DF55CF7E83}" type="parTrans" cxnId="{1F756416-970E-4B2D-9FC4-FD84CEA78FAD}">
      <dgm:prSet/>
      <dgm:spPr/>
      <dgm:t>
        <a:bodyPr/>
        <a:lstStyle/>
        <a:p>
          <a:endParaRPr lang="en-US" sz="2000"/>
        </a:p>
      </dgm:t>
    </dgm:pt>
    <dgm:pt modelId="{FD0A559A-450E-4E32-BF1E-253A59BC42AA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200" dirty="0"/>
            <a:t>Evaluate Score</a:t>
          </a:r>
        </a:p>
      </dgm:t>
    </dgm:pt>
    <dgm:pt modelId="{EFF01BFF-7C94-4801-9DE3-866E31419137}" type="parTrans" cxnId="{629AC824-324F-468B-AAA9-5C2E3FD42B6E}">
      <dgm:prSet/>
      <dgm:spPr/>
      <dgm:t>
        <a:bodyPr/>
        <a:lstStyle/>
        <a:p>
          <a:endParaRPr lang="en-US"/>
        </a:p>
      </dgm:t>
    </dgm:pt>
    <dgm:pt modelId="{178EB625-62D2-4106-B944-816853BD36C0}" type="sibTrans" cxnId="{629AC824-324F-468B-AAA9-5C2E3FD42B6E}">
      <dgm:prSet/>
      <dgm:spPr/>
      <dgm:t>
        <a:bodyPr/>
        <a:lstStyle/>
        <a:p>
          <a:endParaRPr lang="en-US"/>
        </a:p>
      </dgm:t>
    </dgm:pt>
    <dgm:pt modelId="{C85C4A7F-9E71-4C25-BCD2-81C2445EBED2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200" dirty="0"/>
            <a:t>Checked for empty columns</a:t>
          </a:r>
        </a:p>
      </dgm:t>
    </dgm:pt>
    <dgm:pt modelId="{DF6CC93E-8514-4CFC-878E-56CE8868C284}" type="parTrans" cxnId="{1AF20C52-C2A9-42B5-A735-5BF78898BA67}">
      <dgm:prSet/>
      <dgm:spPr/>
      <dgm:t>
        <a:bodyPr/>
        <a:lstStyle/>
        <a:p>
          <a:endParaRPr lang="en-US"/>
        </a:p>
      </dgm:t>
    </dgm:pt>
    <dgm:pt modelId="{6A0CDE04-8B82-4688-828C-2DC26FE52933}" type="sibTrans" cxnId="{1AF20C52-C2A9-42B5-A735-5BF78898BA67}">
      <dgm:prSet/>
      <dgm:spPr/>
      <dgm:t>
        <a:bodyPr/>
        <a:lstStyle/>
        <a:p>
          <a:endParaRPr lang="en-US"/>
        </a:p>
      </dgm:t>
    </dgm:pt>
    <dgm:pt modelId="{5AD7B9C8-16D5-4058-A3DD-6309932D998E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200" dirty="0"/>
            <a:t>Lowercase all texts</a:t>
          </a:r>
        </a:p>
      </dgm:t>
    </dgm:pt>
    <dgm:pt modelId="{A3555247-524F-4BF7-9400-EC424831E0C7}" type="sibTrans" cxnId="{5A654233-EC30-4FF0-8C27-7075E5C54936}">
      <dgm:prSet/>
      <dgm:spPr/>
      <dgm:t>
        <a:bodyPr/>
        <a:lstStyle/>
        <a:p>
          <a:endParaRPr lang="en-US" sz="2000"/>
        </a:p>
      </dgm:t>
    </dgm:pt>
    <dgm:pt modelId="{5BCE71ED-C59B-4DD8-BBC9-B061B36B392C}" type="parTrans" cxnId="{5A654233-EC30-4FF0-8C27-7075E5C54936}">
      <dgm:prSet/>
      <dgm:spPr/>
      <dgm:t>
        <a:bodyPr/>
        <a:lstStyle/>
        <a:p>
          <a:endParaRPr lang="en-US" sz="2000"/>
        </a:p>
      </dgm:t>
    </dgm:pt>
    <dgm:pt modelId="{77856ADD-63EF-4E56-BB5D-35487CE860B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200" dirty="0"/>
            <a:t>Fill </a:t>
          </a:r>
          <a:r>
            <a:rPr lang="en-US" sz="1200" dirty="0" err="1"/>
            <a:t>na</a:t>
          </a:r>
          <a:r>
            <a:rPr lang="en-US" sz="1200" dirty="0"/>
            <a:t> with (“”)</a:t>
          </a:r>
        </a:p>
      </dgm:t>
    </dgm:pt>
    <dgm:pt modelId="{D10095F1-7E05-46E9-8581-C79018574F74}" type="parTrans" cxnId="{C13571BA-D944-4EB9-878F-BCCAD4E7C09C}">
      <dgm:prSet/>
      <dgm:spPr/>
      <dgm:t>
        <a:bodyPr/>
        <a:lstStyle/>
        <a:p>
          <a:endParaRPr lang="en-US"/>
        </a:p>
      </dgm:t>
    </dgm:pt>
    <dgm:pt modelId="{7A36476E-7A16-495F-B06B-8431D5EE48B8}" type="sibTrans" cxnId="{C13571BA-D944-4EB9-878F-BCCAD4E7C09C}">
      <dgm:prSet/>
      <dgm:spPr/>
      <dgm:t>
        <a:bodyPr/>
        <a:lstStyle/>
        <a:p>
          <a:endParaRPr lang="en-US"/>
        </a:p>
      </dgm:t>
    </dgm:pt>
    <dgm:pt modelId="{30424EF6-80C5-4FA3-9696-454010213AE5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200" dirty="0"/>
            <a:t>Cross validation = 3</a:t>
          </a:r>
        </a:p>
      </dgm:t>
    </dgm:pt>
    <dgm:pt modelId="{E4C876A8-3768-42E9-A93C-2B3A9460B3F8}" type="parTrans" cxnId="{623F69A1-51AB-4DD5-B325-322F54065334}">
      <dgm:prSet/>
      <dgm:spPr/>
      <dgm:t>
        <a:bodyPr/>
        <a:lstStyle/>
        <a:p>
          <a:endParaRPr lang="en-US"/>
        </a:p>
      </dgm:t>
    </dgm:pt>
    <dgm:pt modelId="{6307667D-AA26-4A8E-BECE-1A3179C09ECA}" type="sibTrans" cxnId="{623F69A1-51AB-4DD5-B325-322F54065334}">
      <dgm:prSet/>
      <dgm:spPr/>
      <dgm:t>
        <a:bodyPr/>
        <a:lstStyle/>
        <a:p>
          <a:endParaRPr lang="en-US"/>
        </a:p>
      </dgm:t>
    </dgm:pt>
    <dgm:pt modelId="{D7818C42-1473-415B-A3DB-8D261EBF4C85}" type="pres">
      <dgm:prSet presAssocID="{D40E608B-71D0-449E-BA58-19D4143AD50A}" presName="linearFlow" presStyleCnt="0">
        <dgm:presLayoutVars>
          <dgm:dir/>
          <dgm:animLvl val="lvl"/>
          <dgm:resizeHandles val="exact"/>
        </dgm:presLayoutVars>
      </dgm:prSet>
      <dgm:spPr/>
    </dgm:pt>
    <dgm:pt modelId="{AB750E86-2893-4D6B-8D9B-DF3A72399D6F}" type="pres">
      <dgm:prSet presAssocID="{A8BEFD52-1F8A-4998-B4E7-F09ADA5F6333}" presName="composite" presStyleCnt="0"/>
      <dgm:spPr/>
    </dgm:pt>
    <dgm:pt modelId="{5548823D-2B97-4968-89EE-6900B01AC44D}" type="pres">
      <dgm:prSet presAssocID="{A8BEFD52-1F8A-4998-B4E7-F09ADA5F6333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F5788A91-3D97-4C42-8AA1-EA5B553ED609}" type="pres">
      <dgm:prSet presAssocID="{A8BEFD52-1F8A-4998-B4E7-F09ADA5F6333}" presName="descendantText" presStyleLbl="alignAcc1" presStyleIdx="0" presStyleCnt="4">
        <dgm:presLayoutVars>
          <dgm:bulletEnabled val="1"/>
        </dgm:presLayoutVars>
      </dgm:prSet>
      <dgm:spPr/>
    </dgm:pt>
    <dgm:pt modelId="{5899C67F-5ABC-4742-B2FD-10A21C8C016C}" type="pres">
      <dgm:prSet presAssocID="{6772D83F-03EC-4916-B5DC-44A00B2E1187}" presName="sp" presStyleCnt="0"/>
      <dgm:spPr/>
    </dgm:pt>
    <dgm:pt modelId="{8A54FFE8-4604-48E5-ACB3-39DE5E79CA79}" type="pres">
      <dgm:prSet presAssocID="{0844E0D3-5ADC-4BB1-87A1-5B7514285328}" presName="composite" presStyleCnt="0"/>
      <dgm:spPr/>
    </dgm:pt>
    <dgm:pt modelId="{1E54CE96-C730-4DC7-8442-4A570ACE4E95}" type="pres">
      <dgm:prSet presAssocID="{0844E0D3-5ADC-4BB1-87A1-5B7514285328}" presName="parentText" presStyleLbl="alignNode1" presStyleIdx="1" presStyleCnt="4" custLinFactNeighborY="542">
        <dgm:presLayoutVars>
          <dgm:chMax val="1"/>
          <dgm:bulletEnabled val="1"/>
        </dgm:presLayoutVars>
      </dgm:prSet>
      <dgm:spPr/>
    </dgm:pt>
    <dgm:pt modelId="{719B6093-D7E1-4027-A523-51D7795C227A}" type="pres">
      <dgm:prSet presAssocID="{0844E0D3-5ADC-4BB1-87A1-5B7514285328}" presName="descendantText" presStyleLbl="alignAcc1" presStyleIdx="1" presStyleCnt="4">
        <dgm:presLayoutVars>
          <dgm:bulletEnabled val="1"/>
        </dgm:presLayoutVars>
      </dgm:prSet>
      <dgm:spPr/>
    </dgm:pt>
    <dgm:pt modelId="{2F35E65E-CA0D-4A23-AE9A-FA751AE3D8F1}" type="pres">
      <dgm:prSet presAssocID="{C105BD23-D24F-4B8B-83FC-DC0A3C93D373}" presName="sp" presStyleCnt="0"/>
      <dgm:spPr/>
    </dgm:pt>
    <dgm:pt modelId="{DD3C8763-554A-4D69-9B5B-C64FB2A574BF}" type="pres">
      <dgm:prSet presAssocID="{3B6F34C4-4B07-417F-B49A-8E122ED390D5}" presName="composite" presStyleCnt="0"/>
      <dgm:spPr/>
    </dgm:pt>
    <dgm:pt modelId="{EE1277A8-68DB-4E49-82CC-91B3BB9DBC67}" type="pres">
      <dgm:prSet presAssocID="{3B6F34C4-4B07-417F-B49A-8E122ED390D5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7568F2B1-15A3-4748-89FC-2B1CF35EC667}" type="pres">
      <dgm:prSet presAssocID="{3B6F34C4-4B07-417F-B49A-8E122ED390D5}" presName="descendantText" presStyleLbl="alignAcc1" presStyleIdx="2" presStyleCnt="4">
        <dgm:presLayoutVars>
          <dgm:bulletEnabled val="1"/>
        </dgm:presLayoutVars>
      </dgm:prSet>
      <dgm:spPr/>
    </dgm:pt>
    <dgm:pt modelId="{D2B05793-F0F5-4AEA-B365-0A2B7AB5BB7A}" type="pres">
      <dgm:prSet presAssocID="{4ADC6704-44A7-48D6-A515-4E10CCE57D0F}" presName="sp" presStyleCnt="0"/>
      <dgm:spPr/>
    </dgm:pt>
    <dgm:pt modelId="{FA1EDFCA-CFA6-4B19-9BCF-35BEA2F8D33D}" type="pres">
      <dgm:prSet presAssocID="{7D67AFE8-2C41-4F24-98A7-1DC54FAE80E0}" presName="composite" presStyleCnt="0"/>
      <dgm:spPr/>
    </dgm:pt>
    <dgm:pt modelId="{190756F7-6C41-4871-BAD5-65E41DC18FCE}" type="pres">
      <dgm:prSet presAssocID="{7D67AFE8-2C41-4F24-98A7-1DC54FAE80E0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3D43FF78-FFD5-4CEE-9068-AA8A9F13A31A}" type="pres">
      <dgm:prSet presAssocID="{7D67AFE8-2C41-4F24-98A7-1DC54FAE80E0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E07E5906-EF97-446B-AE50-323428F5EFFD}" srcId="{7D67AFE8-2C41-4F24-98A7-1DC54FAE80E0}" destId="{B138F78B-1927-439A-A72F-149E476B8E0D}" srcOrd="2" destOrd="0" parTransId="{06EEB696-5E45-4100-99C1-049E6F2ED927}" sibTransId="{EC66FE79-D37E-4473-8D9C-620E08569EF4}"/>
    <dgm:cxn modelId="{12EE660D-1AC3-4276-97F3-8A386DE42816}" srcId="{3B6F34C4-4B07-417F-B49A-8E122ED390D5}" destId="{C0A05795-DAE7-459A-B842-7C0AE5E48ED1}" srcOrd="3" destOrd="0" parTransId="{0870B621-53E3-4D5F-A9C2-241979751250}" sibTransId="{29906E6C-52F9-4C75-9F1C-909A1DBD9FA4}"/>
    <dgm:cxn modelId="{1F756416-970E-4B2D-9FC4-FD84CEA78FAD}" srcId="{0844E0D3-5ADC-4BB1-87A1-5B7514285328}" destId="{3AA46C72-3157-4E0C-B2D5-ECCA7F51FEAC}" srcOrd="1" destOrd="0" parTransId="{3EA01965-4AE0-4E26-8ACB-B6DF55CF7E83}" sibTransId="{020D683F-A2CA-45F3-8F94-8535AFF079D9}"/>
    <dgm:cxn modelId="{3097591F-C293-465D-8CD5-AFAAB63A9277}" srcId="{7D67AFE8-2C41-4F24-98A7-1DC54FAE80E0}" destId="{2B85B153-D97C-4201-BA4B-940286B6956C}" srcOrd="0" destOrd="0" parTransId="{8C64F435-BB94-45A0-B912-9FB7C259E807}" sibTransId="{034C8BF2-1A1C-4894-BE0D-D46AAC57F498}"/>
    <dgm:cxn modelId="{629AC824-324F-468B-AAA9-5C2E3FD42B6E}" srcId="{7D67AFE8-2C41-4F24-98A7-1DC54FAE80E0}" destId="{FD0A559A-450E-4E32-BF1E-253A59BC42AA}" srcOrd="3" destOrd="0" parTransId="{EFF01BFF-7C94-4801-9DE3-866E31419137}" sibTransId="{178EB625-62D2-4106-B944-816853BD36C0}"/>
    <dgm:cxn modelId="{28FB6129-9443-4673-88D3-64B8F01807B1}" type="presOf" srcId="{0844E0D3-5ADC-4BB1-87A1-5B7514285328}" destId="{1E54CE96-C730-4DC7-8442-4A570ACE4E95}" srcOrd="0" destOrd="0" presId="urn:microsoft.com/office/officeart/2005/8/layout/chevron2"/>
    <dgm:cxn modelId="{FFF63A2F-43E4-43B4-8C5C-C16E7164911D}" type="presOf" srcId="{1305021E-A659-4DEE-A5B9-D247A62FC3DA}" destId="{F5788A91-3D97-4C42-8AA1-EA5B553ED609}" srcOrd="0" destOrd="0" presId="urn:microsoft.com/office/officeart/2005/8/layout/chevron2"/>
    <dgm:cxn modelId="{5A654233-EC30-4FF0-8C27-7075E5C54936}" srcId="{A8BEFD52-1F8A-4998-B4E7-F09ADA5F6333}" destId="{5AD7B9C8-16D5-4058-A3DD-6309932D998E}" srcOrd="1" destOrd="0" parTransId="{5BCE71ED-C59B-4DD8-BBC9-B061B36B392C}" sibTransId="{A3555247-524F-4BF7-9400-EC424831E0C7}"/>
    <dgm:cxn modelId="{1F648136-46EB-42B0-8A48-76CEE179FF06}" type="presOf" srcId="{45465B8B-BC56-4AE3-B2E0-9CC15CEB09A7}" destId="{7568F2B1-15A3-4748-89FC-2B1CF35EC667}" srcOrd="0" destOrd="4" presId="urn:microsoft.com/office/officeart/2005/8/layout/chevron2"/>
    <dgm:cxn modelId="{B7CE8D36-DD0C-4D16-8149-5DF0F1AAF4A8}" srcId="{0844E0D3-5ADC-4BB1-87A1-5B7514285328}" destId="{CB1EC6BA-A0DE-4936-BA12-430DD4220372}" srcOrd="3" destOrd="0" parTransId="{648484C5-D6F6-47C6-B9C5-CE511BA291A2}" sibTransId="{47452DC7-D591-472E-9DCD-B824EDD662B1}"/>
    <dgm:cxn modelId="{DA14C438-AE74-4CA6-9EF2-D4523DE3AF21}" srcId="{3B6F34C4-4B07-417F-B49A-8E122ED390D5}" destId="{C60FD8C2-A302-4531-AC08-75CFF0D0077C}" srcOrd="2" destOrd="0" parTransId="{E182BCE4-5105-43DE-A971-7FC7C28C2BA6}" sibTransId="{49B46BBB-A6EE-46EF-9295-7143D68BAE71}"/>
    <dgm:cxn modelId="{262ADA3A-B58A-4E2A-93E5-EBE40000BE3D}" type="presOf" srcId="{C0A05795-DAE7-459A-B842-7C0AE5E48ED1}" destId="{7568F2B1-15A3-4748-89FC-2B1CF35EC667}" srcOrd="0" destOrd="3" presId="urn:microsoft.com/office/officeart/2005/8/layout/chevron2"/>
    <dgm:cxn modelId="{A31E473C-6E62-4B33-9533-0668A167A641}" type="presOf" srcId="{7D67AFE8-2C41-4F24-98A7-1DC54FAE80E0}" destId="{190756F7-6C41-4871-BAD5-65E41DC18FCE}" srcOrd="0" destOrd="0" presId="urn:microsoft.com/office/officeart/2005/8/layout/chevron2"/>
    <dgm:cxn modelId="{3239A73F-8793-4241-AEC3-364B831C87C0}" type="presOf" srcId="{2B85B153-D97C-4201-BA4B-940286B6956C}" destId="{3D43FF78-FFD5-4CEE-9068-AA8A9F13A31A}" srcOrd="0" destOrd="0" presId="urn:microsoft.com/office/officeart/2005/8/layout/chevron2"/>
    <dgm:cxn modelId="{8AC8055F-42B7-439C-9006-AE7232C93AD9}" type="presOf" srcId="{C60FD8C2-A302-4531-AC08-75CFF0D0077C}" destId="{7568F2B1-15A3-4748-89FC-2B1CF35EC667}" srcOrd="0" destOrd="2" presId="urn:microsoft.com/office/officeart/2005/8/layout/chevron2"/>
    <dgm:cxn modelId="{5E9B6F4C-48F3-4FC5-AFC5-24E22622DE0D}" srcId="{D40E608B-71D0-449E-BA58-19D4143AD50A}" destId="{7D67AFE8-2C41-4F24-98A7-1DC54FAE80E0}" srcOrd="3" destOrd="0" parTransId="{11806E76-0EA3-4555-9C73-3ED7C20AE02A}" sibTransId="{CD68B161-A5D7-4F95-9923-BC7DE82FD230}"/>
    <dgm:cxn modelId="{1AF20C52-C2A9-42B5-A735-5BF78898BA67}" srcId="{A8BEFD52-1F8A-4998-B4E7-F09ADA5F6333}" destId="{C85C4A7F-9E71-4C25-BCD2-81C2445EBED2}" srcOrd="2" destOrd="0" parTransId="{DF6CC93E-8514-4CFC-878E-56CE8868C284}" sibTransId="{6A0CDE04-8B82-4688-828C-2DC26FE52933}"/>
    <dgm:cxn modelId="{5A8F6955-97B6-4287-80FB-0BD7D1207F41}" type="presOf" srcId="{55C055CC-9123-442C-83A9-278008575E2B}" destId="{7568F2B1-15A3-4748-89FC-2B1CF35EC667}" srcOrd="0" destOrd="0" presId="urn:microsoft.com/office/officeart/2005/8/layout/chevron2"/>
    <dgm:cxn modelId="{86E19677-3B93-4D41-ADB8-D02282A6C0E4}" type="presOf" srcId="{BECEEF2B-24D0-47F3-B340-454872C7D4EF}" destId="{719B6093-D7E1-4027-A523-51D7795C227A}" srcOrd="0" destOrd="0" presId="urn:microsoft.com/office/officeart/2005/8/layout/chevron2"/>
    <dgm:cxn modelId="{6D0C1F82-5513-4F89-8E70-C95E0621A6FD}" type="presOf" srcId="{5212B46A-FAA0-40C3-B906-17CDB4E3A1C7}" destId="{719B6093-D7E1-4027-A523-51D7795C227A}" srcOrd="0" destOrd="2" presId="urn:microsoft.com/office/officeart/2005/8/layout/chevron2"/>
    <dgm:cxn modelId="{3E728A82-44C4-4A55-A356-26000D42AA9A}" type="presOf" srcId="{C85C4A7F-9E71-4C25-BCD2-81C2445EBED2}" destId="{F5788A91-3D97-4C42-8AA1-EA5B553ED609}" srcOrd="0" destOrd="2" presId="urn:microsoft.com/office/officeart/2005/8/layout/chevron2"/>
    <dgm:cxn modelId="{6CD5CB82-498D-4FA7-8D5A-0D22A9BFD70B}" srcId="{A8BEFD52-1F8A-4998-B4E7-F09ADA5F6333}" destId="{1305021E-A659-4DEE-A5B9-D247A62FC3DA}" srcOrd="0" destOrd="0" parTransId="{201AC990-7686-417F-BD45-A8CCF53E2756}" sibTransId="{D7389B19-808E-4CB8-BFE2-F749FB61D557}"/>
    <dgm:cxn modelId="{D9515487-318E-4CB7-BCCD-9DD0A8345F30}" type="presOf" srcId="{30424EF6-80C5-4FA3-9696-454010213AE5}" destId="{3D43FF78-FFD5-4CEE-9068-AA8A9F13A31A}" srcOrd="0" destOrd="1" presId="urn:microsoft.com/office/officeart/2005/8/layout/chevron2"/>
    <dgm:cxn modelId="{39FB3E8B-E38B-4D6D-8A6B-60D95593758C}" type="presOf" srcId="{D40E608B-71D0-449E-BA58-19D4143AD50A}" destId="{D7818C42-1473-415B-A3DB-8D261EBF4C85}" srcOrd="0" destOrd="0" presId="urn:microsoft.com/office/officeart/2005/8/layout/chevron2"/>
    <dgm:cxn modelId="{8C2F8D96-6DA9-45FB-BAAF-E3E136C98D13}" srcId="{3B6F34C4-4B07-417F-B49A-8E122ED390D5}" destId="{CBAA975B-30A6-4731-ACEB-53469CA8E953}" srcOrd="1" destOrd="0" parTransId="{415188AB-9B29-4AB0-B582-6ABABD3B4B62}" sibTransId="{3D84BC44-90DB-4631-8743-08FFE4F93FBF}"/>
    <dgm:cxn modelId="{6097C5A0-D527-4A45-A87E-A46677736D60}" type="presOf" srcId="{A8BEFD52-1F8A-4998-B4E7-F09ADA5F6333}" destId="{5548823D-2B97-4968-89EE-6900B01AC44D}" srcOrd="0" destOrd="0" presId="urn:microsoft.com/office/officeart/2005/8/layout/chevron2"/>
    <dgm:cxn modelId="{623F69A1-51AB-4DD5-B325-322F54065334}" srcId="{7D67AFE8-2C41-4F24-98A7-1DC54FAE80E0}" destId="{30424EF6-80C5-4FA3-9696-454010213AE5}" srcOrd="1" destOrd="0" parTransId="{E4C876A8-3768-42E9-A93C-2B3A9460B3F8}" sibTransId="{6307667D-AA26-4A8E-BECE-1A3179C09ECA}"/>
    <dgm:cxn modelId="{585FE5A2-2FB8-40A3-AF8A-977CA6405352}" srcId="{3B6F34C4-4B07-417F-B49A-8E122ED390D5}" destId="{55C055CC-9123-442C-83A9-278008575E2B}" srcOrd="0" destOrd="0" parTransId="{CA33A757-1702-4CB7-B52C-8C68D7119825}" sibTransId="{5D9E9246-074B-4AC3-997D-4FADE3FA74C1}"/>
    <dgm:cxn modelId="{1AA847A3-842E-432D-B6E3-75B854A3593C}" srcId="{3B6F34C4-4B07-417F-B49A-8E122ED390D5}" destId="{45465B8B-BC56-4AE3-B2E0-9CC15CEB09A7}" srcOrd="4" destOrd="0" parTransId="{BA4AE682-F918-4F3B-9CE4-9A8346CDB010}" sibTransId="{FAE3384C-4FA8-46FF-A92C-0A3CBA6D48E9}"/>
    <dgm:cxn modelId="{8611A7A7-C568-4014-A506-3D0AD26C5ECC}" type="presOf" srcId="{FD0A559A-450E-4E32-BF1E-253A59BC42AA}" destId="{3D43FF78-FFD5-4CEE-9068-AA8A9F13A31A}" srcOrd="0" destOrd="3" presId="urn:microsoft.com/office/officeart/2005/8/layout/chevron2"/>
    <dgm:cxn modelId="{86B033A8-79DC-4745-B3B4-F008E761DE44}" srcId="{0844E0D3-5ADC-4BB1-87A1-5B7514285328}" destId="{BECEEF2B-24D0-47F3-B340-454872C7D4EF}" srcOrd="0" destOrd="0" parTransId="{0A432411-4323-4544-A3EF-B636332A0869}" sibTransId="{6EFE12CB-51D8-45B4-9E7D-2AB45D39C52A}"/>
    <dgm:cxn modelId="{729FDDB6-3F88-48AF-8EB9-06CAACE0764C}" srcId="{D40E608B-71D0-449E-BA58-19D4143AD50A}" destId="{A8BEFD52-1F8A-4998-B4E7-F09ADA5F6333}" srcOrd="0" destOrd="0" parTransId="{B645E82C-B947-4BF5-9F0D-88B521917BE9}" sibTransId="{6772D83F-03EC-4916-B5DC-44A00B2E1187}"/>
    <dgm:cxn modelId="{D38AA9B9-B398-4CE5-A19C-2734AAB7F80F}" type="presOf" srcId="{CB1EC6BA-A0DE-4936-BA12-430DD4220372}" destId="{719B6093-D7E1-4027-A523-51D7795C227A}" srcOrd="0" destOrd="3" presId="urn:microsoft.com/office/officeart/2005/8/layout/chevron2"/>
    <dgm:cxn modelId="{181EC7B9-0EB8-4D4D-BEB5-3332E0158B38}" type="presOf" srcId="{3B6F34C4-4B07-417F-B49A-8E122ED390D5}" destId="{EE1277A8-68DB-4E49-82CC-91B3BB9DBC67}" srcOrd="0" destOrd="0" presId="urn:microsoft.com/office/officeart/2005/8/layout/chevron2"/>
    <dgm:cxn modelId="{C13571BA-D944-4EB9-878F-BCCAD4E7C09C}" srcId="{A8BEFD52-1F8A-4998-B4E7-F09ADA5F6333}" destId="{77856ADD-63EF-4E56-BB5D-35487CE860B0}" srcOrd="3" destOrd="0" parTransId="{D10095F1-7E05-46E9-8581-C79018574F74}" sibTransId="{7A36476E-7A16-495F-B06B-8431D5EE48B8}"/>
    <dgm:cxn modelId="{9BDD31CA-41BC-452E-8D7B-F3F1E2032698}" type="presOf" srcId="{5AD7B9C8-16D5-4058-A3DD-6309932D998E}" destId="{F5788A91-3D97-4C42-8AA1-EA5B553ED609}" srcOrd="0" destOrd="1" presId="urn:microsoft.com/office/officeart/2005/8/layout/chevron2"/>
    <dgm:cxn modelId="{64801ACF-7DC7-4C3A-9329-EEE2EEBA2326}" type="presOf" srcId="{2BE60D79-78E4-4F10-9DD9-9DCD4C6D8FD8}" destId="{3D43FF78-FFD5-4CEE-9068-AA8A9F13A31A}" srcOrd="0" destOrd="4" presId="urn:microsoft.com/office/officeart/2005/8/layout/chevron2"/>
    <dgm:cxn modelId="{0AFDE6CF-7BE1-4D4E-BAF5-6A12C689C8C7}" type="presOf" srcId="{77856ADD-63EF-4E56-BB5D-35487CE860B0}" destId="{F5788A91-3D97-4C42-8AA1-EA5B553ED609}" srcOrd="0" destOrd="3" presId="urn:microsoft.com/office/officeart/2005/8/layout/chevron2"/>
    <dgm:cxn modelId="{48541CD1-4D59-42E2-A5DD-F616B1762F35}" srcId="{7D67AFE8-2C41-4F24-98A7-1DC54FAE80E0}" destId="{2BE60D79-78E4-4F10-9DD9-9DCD4C6D8FD8}" srcOrd="4" destOrd="0" parTransId="{919D638B-44A2-4597-AD83-C6D91F42C0DB}" sibTransId="{C358472C-88A0-4D5B-B278-029AA497C6E0}"/>
    <dgm:cxn modelId="{1FF6CAE0-812B-4A6D-987C-469DBA432007}" srcId="{0844E0D3-5ADC-4BB1-87A1-5B7514285328}" destId="{5212B46A-FAA0-40C3-B906-17CDB4E3A1C7}" srcOrd="2" destOrd="0" parTransId="{9C23EFED-AB18-46BD-BE39-FC82E65827C3}" sibTransId="{02CC0B40-F0DD-43C5-AFCE-43300D833A83}"/>
    <dgm:cxn modelId="{2ECCADE5-A27A-43C4-AF67-D70598DDCAF3}" srcId="{D40E608B-71D0-449E-BA58-19D4143AD50A}" destId="{0844E0D3-5ADC-4BB1-87A1-5B7514285328}" srcOrd="1" destOrd="0" parTransId="{F9FD1274-2160-4D67-A1BA-D5A7842441C3}" sibTransId="{C105BD23-D24F-4B8B-83FC-DC0A3C93D373}"/>
    <dgm:cxn modelId="{5EC1F7E9-2382-4FA1-B65D-CF4486C8D484}" srcId="{D40E608B-71D0-449E-BA58-19D4143AD50A}" destId="{3B6F34C4-4B07-417F-B49A-8E122ED390D5}" srcOrd="2" destOrd="0" parTransId="{FCFF7AA7-8055-4719-A853-05F5AC1D7C69}" sibTransId="{4ADC6704-44A7-48D6-A515-4E10CCE57D0F}"/>
    <dgm:cxn modelId="{A10593F1-8D8F-41A0-8B6E-CEC79CE9D489}" type="presOf" srcId="{3AA46C72-3157-4E0C-B2D5-ECCA7F51FEAC}" destId="{719B6093-D7E1-4027-A523-51D7795C227A}" srcOrd="0" destOrd="1" presId="urn:microsoft.com/office/officeart/2005/8/layout/chevron2"/>
    <dgm:cxn modelId="{83BA8AF2-E295-46AF-80FA-3A636F0F5F56}" type="presOf" srcId="{B138F78B-1927-439A-A72F-149E476B8E0D}" destId="{3D43FF78-FFD5-4CEE-9068-AA8A9F13A31A}" srcOrd="0" destOrd="2" presId="urn:microsoft.com/office/officeart/2005/8/layout/chevron2"/>
    <dgm:cxn modelId="{B823C9FB-CFDD-40CC-99AE-0271B2D73EC0}" type="presOf" srcId="{CBAA975B-30A6-4731-ACEB-53469CA8E953}" destId="{7568F2B1-15A3-4748-89FC-2B1CF35EC667}" srcOrd="0" destOrd="1" presId="urn:microsoft.com/office/officeart/2005/8/layout/chevron2"/>
    <dgm:cxn modelId="{D40E39EF-9897-4D1D-90E1-8CC252A8E759}" type="presParOf" srcId="{D7818C42-1473-415B-A3DB-8D261EBF4C85}" destId="{AB750E86-2893-4D6B-8D9B-DF3A72399D6F}" srcOrd="0" destOrd="0" presId="urn:microsoft.com/office/officeart/2005/8/layout/chevron2"/>
    <dgm:cxn modelId="{5EA953D1-5EAE-4122-A223-64778A43B8DB}" type="presParOf" srcId="{AB750E86-2893-4D6B-8D9B-DF3A72399D6F}" destId="{5548823D-2B97-4968-89EE-6900B01AC44D}" srcOrd="0" destOrd="0" presId="urn:microsoft.com/office/officeart/2005/8/layout/chevron2"/>
    <dgm:cxn modelId="{C3601296-8B69-4032-9BCC-B84F98D68775}" type="presParOf" srcId="{AB750E86-2893-4D6B-8D9B-DF3A72399D6F}" destId="{F5788A91-3D97-4C42-8AA1-EA5B553ED609}" srcOrd="1" destOrd="0" presId="urn:microsoft.com/office/officeart/2005/8/layout/chevron2"/>
    <dgm:cxn modelId="{8B2A7923-2093-463E-8EAC-03C104F92B1C}" type="presParOf" srcId="{D7818C42-1473-415B-A3DB-8D261EBF4C85}" destId="{5899C67F-5ABC-4742-B2FD-10A21C8C016C}" srcOrd="1" destOrd="0" presId="urn:microsoft.com/office/officeart/2005/8/layout/chevron2"/>
    <dgm:cxn modelId="{6B24E766-569F-4B54-979F-A8A46372DFFB}" type="presParOf" srcId="{D7818C42-1473-415B-A3DB-8D261EBF4C85}" destId="{8A54FFE8-4604-48E5-ACB3-39DE5E79CA79}" srcOrd="2" destOrd="0" presId="urn:microsoft.com/office/officeart/2005/8/layout/chevron2"/>
    <dgm:cxn modelId="{065DCD77-7A05-483F-B7B2-143E24153724}" type="presParOf" srcId="{8A54FFE8-4604-48E5-ACB3-39DE5E79CA79}" destId="{1E54CE96-C730-4DC7-8442-4A570ACE4E95}" srcOrd="0" destOrd="0" presId="urn:microsoft.com/office/officeart/2005/8/layout/chevron2"/>
    <dgm:cxn modelId="{267C982E-122F-499E-B980-47AEADAD86FB}" type="presParOf" srcId="{8A54FFE8-4604-48E5-ACB3-39DE5E79CA79}" destId="{719B6093-D7E1-4027-A523-51D7795C227A}" srcOrd="1" destOrd="0" presId="urn:microsoft.com/office/officeart/2005/8/layout/chevron2"/>
    <dgm:cxn modelId="{09055C62-CF3E-401D-9329-1AC81D844082}" type="presParOf" srcId="{D7818C42-1473-415B-A3DB-8D261EBF4C85}" destId="{2F35E65E-CA0D-4A23-AE9A-FA751AE3D8F1}" srcOrd="3" destOrd="0" presId="urn:microsoft.com/office/officeart/2005/8/layout/chevron2"/>
    <dgm:cxn modelId="{EF773097-CF80-4A02-9BB8-B186705E7D48}" type="presParOf" srcId="{D7818C42-1473-415B-A3DB-8D261EBF4C85}" destId="{DD3C8763-554A-4D69-9B5B-C64FB2A574BF}" srcOrd="4" destOrd="0" presId="urn:microsoft.com/office/officeart/2005/8/layout/chevron2"/>
    <dgm:cxn modelId="{995F9CC2-4CF2-4970-A625-EA358E3BC712}" type="presParOf" srcId="{DD3C8763-554A-4D69-9B5B-C64FB2A574BF}" destId="{EE1277A8-68DB-4E49-82CC-91B3BB9DBC67}" srcOrd="0" destOrd="0" presId="urn:microsoft.com/office/officeart/2005/8/layout/chevron2"/>
    <dgm:cxn modelId="{5E44B240-1CE0-4A4E-90B4-3A9E085C0DCE}" type="presParOf" srcId="{DD3C8763-554A-4D69-9B5B-C64FB2A574BF}" destId="{7568F2B1-15A3-4748-89FC-2B1CF35EC667}" srcOrd="1" destOrd="0" presId="urn:microsoft.com/office/officeart/2005/8/layout/chevron2"/>
    <dgm:cxn modelId="{006B0A52-310D-4614-8655-FCC79B1295BD}" type="presParOf" srcId="{D7818C42-1473-415B-A3DB-8D261EBF4C85}" destId="{D2B05793-F0F5-4AEA-B365-0A2B7AB5BB7A}" srcOrd="5" destOrd="0" presId="urn:microsoft.com/office/officeart/2005/8/layout/chevron2"/>
    <dgm:cxn modelId="{6026A457-45A2-48B7-BC33-9C9E59DC3DBD}" type="presParOf" srcId="{D7818C42-1473-415B-A3DB-8D261EBF4C85}" destId="{FA1EDFCA-CFA6-4B19-9BCF-35BEA2F8D33D}" srcOrd="6" destOrd="0" presId="urn:microsoft.com/office/officeart/2005/8/layout/chevron2"/>
    <dgm:cxn modelId="{05805C55-FB44-47E4-945C-ECD15F9AD83E}" type="presParOf" srcId="{FA1EDFCA-CFA6-4B19-9BCF-35BEA2F8D33D}" destId="{190756F7-6C41-4871-BAD5-65E41DC18FCE}" srcOrd="0" destOrd="0" presId="urn:microsoft.com/office/officeart/2005/8/layout/chevron2"/>
    <dgm:cxn modelId="{62BA0347-01D4-4133-9488-745577FA5F55}" type="presParOf" srcId="{FA1EDFCA-CFA6-4B19-9BCF-35BEA2F8D33D}" destId="{3D43FF78-FFD5-4CEE-9068-AA8A9F13A31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8823D-2B97-4968-89EE-6900B01AC44D}">
      <dsp:nvSpPr>
        <dsp:cNvPr id="0" name=""/>
        <dsp:cNvSpPr/>
      </dsp:nvSpPr>
      <dsp:spPr>
        <a:xfrm rot="5400000">
          <a:off x="-241179" y="247658"/>
          <a:ext cx="1607863" cy="112550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Obtaining Data &amp; Data Cleaning</a:t>
          </a:r>
        </a:p>
      </dsp:txBody>
      <dsp:txXfrm rot="-5400000">
        <a:off x="1" y="569230"/>
        <a:ext cx="1125504" cy="482359"/>
      </dsp:txXfrm>
    </dsp:sp>
    <dsp:sp modelId="{F5788A91-3D97-4C42-8AA1-EA5B553ED609}">
      <dsp:nvSpPr>
        <dsp:cNvPr id="0" name=""/>
        <dsp:cNvSpPr/>
      </dsp:nvSpPr>
      <dsp:spPr>
        <a:xfrm rot="5400000">
          <a:off x="3208743" y="-2076760"/>
          <a:ext cx="1045111" cy="52115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200" kern="1200" dirty="0" err="1"/>
            <a:t>Pushshift</a:t>
          </a:r>
          <a:r>
            <a:rPr lang="en-US" sz="1200" kern="1200" dirty="0"/>
            <a:t> API to collect data. Total of 1000 post of each subreddit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200" kern="1200" dirty="0"/>
            <a:t>Lowercase all texts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200" kern="1200" dirty="0"/>
            <a:t>Checked for empty columns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200" kern="1200" dirty="0"/>
            <a:t>Fill </a:t>
          </a:r>
          <a:r>
            <a:rPr lang="en-US" sz="1200" kern="1200" dirty="0" err="1"/>
            <a:t>na</a:t>
          </a:r>
          <a:r>
            <a:rPr lang="en-US" sz="1200" kern="1200" dirty="0"/>
            <a:t> with (“”)</a:t>
          </a:r>
        </a:p>
      </dsp:txBody>
      <dsp:txXfrm rot="-5400000">
        <a:off x="1125504" y="57497"/>
        <a:ext cx="5160571" cy="943075"/>
      </dsp:txXfrm>
    </dsp:sp>
    <dsp:sp modelId="{1E54CE96-C730-4DC7-8442-4A570ACE4E95}">
      <dsp:nvSpPr>
        <dsp:cNvPr id="0" name=""/>
        <dsp:cNvSpPr/>
      </dsp:nvSpPr>
      <dsp:spPr>
        <a:xfrm rot="5400000">
          <a:off x="-241179" y="1721040"/>
          <a:ext cx="1607863" cy="112550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Feature Engineering &amp; EDA</a:t>
          </a:r>
        </a:p>
      </dsp:txBody>
      <dsp:txXfrm rot="-5400000">
        <a:off x="1" y="2042612"/>
        <a:ext cx="1125504" cy="482359"/>
      </dsp:txXfrm>
    </dsp:sp>
    <dsp:sp modelId="{719B6093-D7E1-4027-A523-51D7795C227A}">
      <dsp:nvSpPr>
        <dsp:cNvPr id="0" name=""/>
        <dsp:cNvSpPr/>
      </dsp:nvSpPr>
      <dsp:spPr>
        <a:xfrm rot="5400000">
          <a:off x="3208468" y="-611818"/>
          <a:ext cx="1045660" cy="52115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200" kern="1200" dirty="0"/>
            <a:t>Selected Subreddit, Title and </a:t>
          </a:r>
          <a:r>
            <a:rPr lang="en-US" sz="1200" kern="1200" dirty="0" err="1"/>
            <a:t>Selftext</a:t>
          </a:r>
          <a:r>
            <a:rPr lang="en-US" sz="1200" kern="1200" dirty="0"/>
            <a:t> as features.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200" kern="1200" dirty="0"/>
            <a:t>Combined Title and </a:t>
          </a:r>
          <a:r>
            <a:rPr lang="en-US" sz="1200" kern="1200" dirty="0" err="1"/>
            <a:t>Selftext</a:t>
          </a:r>
          <a:r>
            <a:rPr lang="en-US" sz="1200" kern="1200" dirty="0"/>
            <a:t> as X variable and Subreddit as Y variable.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200" kern="1200" dirty="0"/>
            <a:t>Mapping Politic and War subreddit as 0 and 1 target, respectively.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200" kern="1200" dirty="0"/>
            <a:t>Visualizing top 25 Words in each subreddit and Word Cloud</a:t>
          </a:r>
        </a:p>
      </dsp:txBody>
      <dsp:txXfrm rot="-5400000">
        <a:off x="1125504" y="1522191"/>
        <a:ext cx="5160544" cy="943570"/>
      </dsp:txXfrm>
    </dsp:sp>
    <dsp:sp modelId="{EE1277A8-68DB-4E49-82CC-91B3BB9DBC67}">
      <dsp:nvSpPr>
        <dsp:cNvPr id="0" name=""/>
        <dsp:cNvSpPr/>
      </dsp:nvSpPr>
      <dsp:spPr>
        <a:xfrm rot="5400000">
          <a:off x="-241179" y="3176992"/>
          <a:ext cx="1607863" cy="112550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Preprocessing</a:t>
          </a:r>
        </a:p>
      </dsp:txBody>
      <dsp:txXfrm rot="-5400000">
        <a:off x="1" y="3498564"/>
        <a:ext cx="1125504" cy="482359"/>
      </dsp:txXfrm>
    </dsp:sp>
    <dsp:sp modelId="{7568F2B1-15A3-4748-89FC-2B1CF35EC667}">
      <dsp:nvSpPr>
        <dsp:cNvPr id="0" name=""/>
        <dsp:cNvSpPr/>
      </dsp:nvSpPr>
      <dsp:spPr>
        <a:xfrm rot="5400000">
          <a:off x="3208743" y="852573"/>
          <a:ext cx="1045111" cy="52115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200" kern="1200" dirty="0"/>
            <a:t>Removing html tags and punctuations using </a:t>
          </a:r>
          <a:r>
            <a:rPr lang="en-US" sz="1200" kern="1200" dirty="0" err="1"/>
            <a:t>Regexp</a:t>
          </a:r>
          <a:r>
            <a:rPr lang="en-US" sz="1200" kern="1200" dirty="0"/>
            <a:t> Tokenizer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200" kern="1200" dirty="0"/>
            <a:t>Stop Word (‘English’)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200" kern="1200" dirty="0"/>
            <a:t>WordNet </a:t>
          </a:r>
          <a:r>
            <a:rPr lang="en-US" sz="1200" kern="1200" dirty="0" err="1"/>
            <a:t>Lemmatizer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200" kern="1200" dirty="0"/>
            <a:t>Identifying Baseline Score – 0.5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200" kern="1200" dirty="0"/>
            <a:t>Train/ Test Split – 0.7/ 0.3 respectively </a:t>
          </a:r>
        </a:p>
      </dsp:txBody>
      <dsp:txXfrm rot="-5400000">
        <a:off x="1125504" y="2986830"/>
        <a:ext cx="5160571" cy="943075"/>
      </dsp:txXfrm>
    </dsp:sp>
    <dsp:sp modelId="{190756F7-6C41-4871-BAD5-65E41DC18FCE}">
      <dsp:nvSpPr>
        <dsp:cNvPr id="0" name=""/>
        <dsp:cNvSpPr/>
      </dsp:nvSpPr>
      <dsp:spPr>
        <a:xfrm rot="5400000">
          <a:off x="-241179" y="4641659"/>
          <a:ext cx="1607863" cy="112550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Modeling</a:t>
          </a:r>
        </a:p>
      </dsp:txBody>
      <dsp:txXfrm rot="-5400000">
        <a:off x="1" y="4963231"/>
        <a:ext cx="1125504" cy="482359"/>
      </dsp:txXfrm>
    </dsp:sp>
    <dsp:sp modelId="{3D43FF78-FFD5-4CEE-9068-AA8A9F13A31A}">
      <dsp:nvSpPr>
        <dsp:cNvPr id="0" name=""/>
        <dsp:cNvSpPr/>
      </dsp:nvSpPr>
      <dsp:spPr>
        <a:xfrm rot="5400000">
          <a:off x="3208743" y="2317240"/>
          <a:ext cx="1045111" cy="52115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200" kern="1200" dirty="0"/>
            <a:t>Setting up Pipeline &amp; Parameter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200" kern="1200" dirty="0"/>
            <a:t>Cross validation = 3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200" kern="1200" dirty="0"/>
            <a:t>Run Model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200" kern="1200" dirty="0"/>
            <a:t>Evaluate Score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200" kern="1200" dirty="0"/>
            <a:t>Confusion Matrix</a:t>
          </a:r>
        </a:p>
      </dsp:txBody>
      <dsp:txXfrm rot="-5400000">
        <a:off x="1125504" y="4451497"/>
        <a:ext cx="5160571" cy="943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25/09/21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25/09/21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uturism.com/nebraska-keystone-xl-pipeline-approval/?src=featured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Reddit Classification Project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Ariffin </a:t>
            </a:r>
            <a:r>
              <a:rPr lang="en-US" dirty="0" err="1"/>
              <a:t>sarhid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Ariffin Sarhid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https://git.generalassemb.ly/ariffinsarhid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9134" y="3903126"/>
            <a:ext cx="3175582" cy="1105887"/>
          </a:xfrm>
        </p:spPr>
        <p:txBody>
          <a:bodyPr>
            <a:noAutofit/>
          </a:bodyPr>
          <a:lstStyle/>
          <a:p>
            <a:r>
              <a:rPr lang="en-US" dirty="0"/>
              <a:t>linkedin.com/in/</a:t>
            </a:r>
            <a:r>
              <a:rPr lang="en-US" dirty="0" err="1"/>
              <a:t>ariffin-sarhid</a:t>
            </a:r>
            <a:r>
              <a:rPr lang="en-US" dirty="0"/>
              <a:t>/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8F602ECB-DB70-411B-B6EB-1FC11CEB41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3287" y="3118203"/>
            <a:ext cx="580424" cy="621593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3E2CD8C4-2B53-40E5-B7C2-3041ACB3D3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3032" y="3098985"/>
            <a:ext cx="666591" cy="66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099" y="262263"/>
            <a:ext cx="4846320" cy="1435947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61643" y="1698210"/>
            <a:ext cx="5332186" cy="418878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Process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Word Cloud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Modeling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Results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Feature Importance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Opportunity For Improvement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5" name="Picture Placeholder 24" descr="A picture containing outdoor, water, white, river&#10;&#10;Description automatically generated">
            <a:extLst>
              <a:ext uri="{FF2B5EF4-FFF2-40B4-BE49-F238E27FC236}">
                <a16:creationId xmlns:a16="http://schemas.microsoft.com/office/drawing/2014/main" id="{28D30653-E04B-468F-8BCD-85E289F458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556" r="5556"/>
          <a:stretch>
            <a:fillRect/>
          </a:stretch>
        </p:blipFill>
        <p:spPr>
          <a:xfrm>
            <a:off x="0" y="0"/>
            <a:ext cx="3831771" cy="6858000"/>
          </a:xfrm>
        </p:spPr>
      </p:pic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38055" y="372809"/>
            <a:ext cx="5765075" cy="646093"/>
          </a:xfrm>
        </p:spPr>
        <p:txBody>
          <a:bodyPr/>
          <a:lstStyle/>
          <a:p>
            <a:r>
              <a:rPr lang="en-US" sz="2000" dirty="0"/>
              <a:t>PROBLEM STATEMENT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055" y="1546772"/>
            <a:ext cx="5834743" cy="3374760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SG" sz="2000" b="0" i="0" dirty="0">
                <a:solidFill>
                  <a:srgbClr val="24292E"/>
                </a:solidFill>
                <a:effectLst/>
              </a:rPr>
              <a:t>The goal of this project is to build a binary classification model </a:t>
            </a:r>
            <a:r>
              <a:rPr lang="en-SG" sz="2000" dirty="0">
                <a:solidFill>
                  <a:srgbClr val="24292E"/>
                </a:solidFill>
              </a:rPr>
              <a:t>that</a:t>
            </a:r>
            <a:r>
              <a:rPr lang="en-SG" sz="2000" b="0" i="0" dirty="0">
                <a:solidFill>
                  <a:srgbClr val="24292E"/>
                </a:solidFill>
                <a:effectLst/>
              </a:rPr>
              <a:t> </a:t>
            </a:r>
            <a:r>
              <a:rPr lang="en-SG" sz="2000" i="0" dirty="0">
                <a:solidFill>
                  <a:srgbClr val="24292E"/>
                </a:solidFill>
                <a:effectLst/>
              </a:rPr>
              <a:t>predicts</a:t>
            </a:r>
            <a:r>
              <a:rPr lang="en-SG" sz="2000" b="0" i="0" dirty="0">
                <a:solidFill>
                  <a:srgbClr val="24292E"/>
                </a:solidFill>
                <a:effectLst/>
              </a:rPr>
              <a:t> if a post from reddit belongs to the </a:t>
            </a:r>
            <a:r>
              <a:rPr lang="en-SG" sz="2000" b="1" i="0" dirty="0">
                <a:solidFill>
                  <a:srgbClr val="24292E"/>
                </a:solidFill>
                <a:effectLst/>
              </a:rPr>
              <a:t>"War" or "Politics" </a:t>
            </a:r>
            <a:r>
              <a:rPr lang="en-SG" sz="2000" b="0" i="0" dirty="0">
                <a:solidFill>
                  <a:srgbClr val="24292E"/>
                </a:solidFill>
                <a:effectLst/>
              </a:rPr>
              <a:t>subreddit. The model will be chosen if the </a:t>
            </a:r>
            <a:r>
              <a:rPr lang="en-SG" sz="2000" b="1" i="0" dirty="0">
                <a:solidFill>
                  <a:srgbClr val="24292E"/>
                </a:solidFill>
                <a:effectLst/>
              </a:rPr>
              <a:t>Accuracy and F1 </a:t>
            </a:r>
            <a:r>
              <a:rPr lang="en-SG" sz="2000" b="0" i="0" dirty="0">
                <a:solidFill>
                  <a:srgbClr val="24292E"/>
                </a:solidFill>
                <a:effectLst/>
              </a:rPr>
              <a:t>score are the </a:t>
            </a:r>
            <a:r>
              <a:rPr lang="en-SG" sz="2000" b="1" i="0" dirty="0">
                <a:solidFill>
                  <a:srgbClr val="24292E"/>
                </a:solidFill>
                <a:effectLst/>
              </a:rPr>
              <a:t>highest.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1AF30E21-C569-413E-A51E-8F50E0588E2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3617" r="23617"/>
          <a:stretch>
            <a:fillRect/>
          </a:stretch>
        </p:blipFill>
        <p:spPr>
          <a:xfrm>
            <a:off x="0" y="0"/>
            <a:ext cx="3840480" cy="6846932"/>
          </a:xfrm>
        </p:spPr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2104" y="148420"/>
            <a:ext cx="3201726" cy="488550"/>
          </a:xfrm>
        </p:spPr>
        <p:txBody>
          <a:bodyPr/>
          <a:lstStyle/>
          <a:p>
            <a:r>
              <a:rPr lang="en-US" sz="2400" dirty="0"/>
              <a:t>process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6F90CFB-14D2-40D9-ACA5-643889B131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5229909"/>
              </p:ext>
            </p:extLst>
          </p:nvPr>
        </p:nvGraphicFramePr>
        <p:xfrm>
          <a:off x="4518863" y="843178"/>
          <a:ext cx="6337094" cy="6014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Placeholder 7" descr="A high angle view of a building&#10;&#10;Description automatically generated with low confidence">
            <a:extLst>
              <a:ext uri="{FF2B5EF4-FFF2-40B4-BE49-F238E27FC236}">
                <a16:creationId xmlns:a16="http://schemas.microsoft.com/office/drawing/2014/main" id="{C30F57C0-1BF8-4025-A7F2-7F2B66F0812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5035" r="25035"/>
          <a:stretch>
            <a:fillRect/>
          </a:stretch>
        </p:blipFill>
        <p:spPr>
          <a:xfrm>
            <a:off x="0" y="0"/>
            <a:ext cx="3825551" cy="6867922"/>
          </a:xfrm>
        </p:spPr>
      </p:pic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utdoor, water, telescope&#10;&#10;Description automatically generated">
            <a:extLst>
              <a:ext uri="{FF2B5EF4-FFF2-40B4-BE49-F238E27FC236}">
                <a16:creationId xmlns:a16="http://schemas.microsoft.com/office/drawing/2014/main" id="{CB870EA7-7C69-4E55-9CF5-542EA79B7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35976" y="1066622"/>
            <a:ext cx="8276171" cy="5316761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2104" y="148420"/>
            <a:ext cx="3201726" cy="488550"/>
          </a:xfrm>
        </p:spPr>
        <p:txBody>
          <a:bodyPr/>
          <a:lstStyle/>
          <a:p>
            <a:r>
              <a:rPr lang="en-US" sz="2400" dirty="0"/>
              <a:t>Modeling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60FA99-A3F1-4319-8F46-AC65B0D0BA76}"/>
              </a:ext>
            </a:extLst>
          </p:cNvPr>
          <p:cNvSpPr txBox="1"/>
          <p:nvPr/>
        </p:nvSpPr>
        <p:spPr>
          <a:xfrm>
            <a:off x="5585991" y="1703592"/>
            <a:ext cx="4742375" cy="4339650"/>
          </a:xfrm>
          <a:prstGeom prst="rect">
            <a:avLst/>
          </a:prstGeom>
          <a:solidFill>
            <a:schemeClr val="lt1">
              <a:alpha val="84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Pipeline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CountVectorizer</a:t>
            </a:r>
            <a:r>
              <a:rPr lang="en-US" dirty="0">
                <a:solidFill>
                  <a:schemeClr val="tx1"/>
                </a:solidFill>
              </a:rPr>
              <a:t> + 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Params_cvec_rf</a:t>
            </a:r>
            <a:r>
              <a:rPr lang="en-US" sz="1200" dirty="0">
                <a:solidFill>
                  <a:schemeClr val="tx1"/>
                </a:solidFill>
              </a:rPr>
              <a:t> = {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   '</a:t>
            </a:r>
            <a:r>
              <a:rPr lang="en-US" sz="1200" dirty="0" err="1">
                <a:solidFill>
                  <a:schemeClr val="tx1"/>
                </a:solidFill>
              </a:rPr>
              <a:t>cvec</a:t>
            </a:r>
            <a:r>
              <a:rPr lang="en-US" sz="1200" dirty="0">
                <a:solidFill>
                  <a:schemeClr val="tx1"/>
                </a:solidFill>
              </a:rPr>
              <a:t>__</a:t>
            </a:r>
            <a:r>
              <a:rPr lang="en-US" sz="1200" dirty="0" err="1">
                <a:solidFill>
                  <a:schemeClr val="tx1"/>
                </a:solidFill>
              </a:rPr>
              <a:t>max_features</a:t>
            </a:r>
            <a:r>
              <a:rPr lang="en-US" sz="1200" dirty="0">
                <a:solidFill>
                  <a:schemeClr val="tx1"/>
                </a:solidFill>
              </a:rPr>
              <a:t>' : [2000, 2500],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   '</a:t>
            </a:r>
            <a:r>
              <a:rPr lang="en-US" sz="1200" dirty="0" err="1">
                <a:solidFill>
                  <a:schemeClr val="tx1"/>
                </a:solidFill>
              </a:rPr>
              <a:t>cvec</a:t>
            </a:r>
            <a:r>
              <a:rPr lang="en-US" sz="1200" dirty="0">
                <a:solidFill>
                  <a:schemeClr val="tx1"/>
                </a:solidFill>
              </a:rPr>
              <a:t>__</a:t>
            </a:r>
            <a:r>
              <a:rPr lang="en-US" sz="1200" dirty="0" err="1">
                <a:solidFill>
                  <a:schemeClr val="tx1"/>
                </a:solidFill>
              </a:rPr>
              <a:t>stop_words</a:t>
            </a:r>
            <a:r>
              <a:rPr lang="en-US" sz="1200" dirty="0">
                <a:solidFill>
                  <a:schemeClr val="tx1"/>
                </a:solidFill>
              </a:rPr>
              <a:t>': ['</a:t>
            </a:r>
            <a:r>
              <a:rPr lang="en-US" sz="1200" dirty="0" err="1">
                <a:solidFill>
                  <a:schemeClr val="tx1"/>
                </a:solidFill>
              </a:rPr>
              <a:t>english</a:t>
            </a:r>
            <a:r>
              <a:rPr lang="en-US" sz="1200" dirty="0">
                <a:solidFill>
                  <a:schemeClr val="tx1"/>
                </a:solidFill>
              </a:rPr>
              <a:t>', None],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   '</a:t>
            </a:r>
            <a:r>
              <a:rPr lang="en-US" sz="1200" dirty="0" err="1">
                <a:solidFill>
                  <a:schemeClr val="tx1"/>
                </a:solidFill>
              </a:rPr>
              <a:t>cvec</a:t>
            </a:r>
            <a:r>
              <a:rPr lang="en-US" sz="1200" dirty="0">
                <a:solidFill>
                  <a:schemeClr val="tx1"/>
                </a:solidFill>
              </a:rPr>
              <a:t>__</a:t>
            </a:r>
            <a:r>
              <a:rPr lang="en-US" sz="1200" dirty="0" err="1">
                <a:solidFill>
                  <a:schemeClr val="tx1"/>
                </a:solidFill>
              </a:rPr>
              <a:t>ngram_range</a:t>
            </a:r>
            <a:r>
              <a:rPr lang="en-US" sz="1200" dirty="0">
                <a:solidFill>
                  <a:schemeClr val="tx1"/>
                </a:solidFill>
              </a:rPr>
              <a:t>': [(1,1), (1,2)],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   '</a:t>
            </a:r>
            <a:r>
              <a:rPr lang="en-US" sz="1200" dirty="0" err="1">
                <a:solidFill>
                  <a:schemeClr val="tx1"/>
                </a:solidFill>
              </a:rPr>
              <a:t>cvec</a:t>
            </a:r>
            <a:r>
              <a:rPr lang="en-US" sz="1200" dirty="0">
                <a:solidFill>
                  <a:schemeClr val="tx1"/>
                </a:solidFill>
              </a:rPr>
              <a:t>__</a:t>
            </a:r>
            <a:r>
              <a:rPr lang="en-US" sz="1200" dirty="0" err="1">
                <a:solidFill>
                  <a:schemeClr val="tx1"/>
                </a:solidFill>
              </a:rPr>
              <a:t>max_df</a:t>
            </a:r>
            <a:r>
              <a:rPr lang="en-US" sz="1200" dirty="0">
                <a:solidFill>
                  <a:schemeClr val="tx1"/>
                </a:solidFill>
              </a:rPr>
              <a:t>': [.8, .9],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   '</a:t>
            </a:r>
            <a:r>
              <a:rPr lang="en-US" sz="1200" dirty="0" err="1">
                <a:solidFill>
                  <a:schemeClr val="tx1"/>
                </a:solidFill>
              </a:rPr>
              <a:t>cvec</a:t>
            </a:r>
            <a:r>
              <a:rPr lang="en-US" sz="1200" dirty="0">
                <a:solidFill>
                  <a:schemeClr val="tx1"/>
                </a:solidFill>
              </a:rPr>
              <a:t>__</a:t>
            </a:r>
            <a:r>
              <a:rPr lang="en-US" sz="1200" dirty="0" err="1">
                <a:solidFill>
                  <a:schemeClr val="tx1"/>
                </a:solidFill>
              </a:rPr>
              <a:t>min_df</a:t>
            </a:r>
            <a:r>
              <a:rPr lang="en-US" sz="1200" dirty="0">
                <a:solidFill>
                  <a:schemeClr val="tx1"/>
                </a:solidFill>
              </a:rPr>
              <a:t>': [2, 3],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   'rf__</a:t>
            </a:r>
            <a:r>
              <a:rPr lang="en-US" sz="1200" dirty="0" err="1">
                <a:solidFill>
                  <a:schemeClr val="tx1"/>
                </a:solidFill>
              </a:rPr>
              <a:t>max_depth</a:t>
            </a:r>
            <a:r>
              <a:rPr lang="en-US" sz="1200" dirty="0">
                <a:solidFill>
                  <a:schemeClr val="tx1"/>
                </a:solidFill>
              </a:rPr>
              <a:t>' : [5, 6],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   'rf__</a:t>
            </a:r>
            <a:r>
              <a:rPr lang="en-US" sz="1200" dirty="0" err="1">
                <a:solidFill>
                  <a:schemeClr val="tx1"/>
                </a:solidFill>
              </a:rPr>
              <a:t>n_estimators</a:t>
            </a:r>
            <a:r>
              <a:rPr lang="en-US" sz="1200" dirty="0">
                <a:solidFill>
                  <a:schemeClr val="tx1"/>
                </a:solidFill>
              </a:rPr>
              <a:t>': [150, 200, 250],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   'rf__</a:t>
            </a:r>
            <a:r>
              <a:rPr lang="en-US" sz="1200" dirty="0" err="1">
                <a:solidFill>
                  <a:schemeClr val="tx1"/>
                </a:solidFill>
              </a:rPr>
              <a:t>min_samples_split</a:t>
            </a:r>
            <a:r>
              <a:rPr lang="en-US" sz="1200" dirty="0">
                <a:solidFill>
                  <a:schemeClr val="tx1"/>
                </a:solidFill>
              </a:rPr>
              <a:t>': [1,2,3]}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Pipeline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CountVectorizer</a:t>
            </a:r>
            <a:r>
              <a:rPr lang="en-US" dirty="0">
                <a:solidFill>
                  <a:schemeClr val="tx1"/>
                </a:solidFill>
              </a:rPr>
              <a:t> + 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params_cvec_logreg</a:t>
            </a:r>
            <a:r>
              <a:rPr lang="en-US" sz="1200" dirty="0">
                <a:solidFill>
                  <a:schemeClr val="tx1"/>
                </a:solidFill>
              </a:rPr>
              <a:t> = {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   '</a:t>
            </a:r>
            <a:r>
              <a:rPr lang="en-US" sz="1200" dirty="0" err="1">
                <a:solidFill>
                  <a:schemeClr val="tx1"/>
                </a:solidFill>
              </a:rPr>
              <a:t>cvec</a:t>
            </a:r>
            <a:r>
              <a:rPr lang="en-US" sz="1200" dirty="0">
                <a:solidFill>
                  <a:schemeClr val="tx1"/>
                </a:solidFill>
              </a:rPr>
              <a:t>__</a:t>
            </a:r>
            <a:r>
              <a:rPr lang="en-US" sz="1200" dirty="0" err="1">
                <a:solidFill>
                  <a:schemeClr val="tx1"/>
                </a:solidFill>
              </a:rPr>
              <a:t>max_features</a:t>
            </a:r>
            <a:r>
              <a:rPr lang="en-US" sz="1200" dirty="0">
                <a:solidFill>
                  <a:schemeClr val="tx1"/>
                </a:solidFill>
              </a:rPr>
              <a:t>' : [2000, 2500],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   '</a:t>
            </a:r>
            <a:r>
              <a:rPr lang="en-US" sz="1200" dirty="0" err="1">
                <a:solidFill>
                  <a:schemeClr val="tx1"/>
                </a:solidFill>
              </a:rPr>
              <a:t>cvec</a:t>
            </a:r>
            <a:r>
              <a:rPr lang="en-US" sz="1200" dirty="0">
                <a:solidFill>
                  <a:schemeClr val="tx1"/>
                </a:solidFill>
              </a:rPr>
              <a:t>__</a:t>
            </a:r>
            <a:r>
              <a:rPr lang="en-US" sz="1200" dirty="0" err="1">
                <a:solidFill>
                  <a:schemeClr val="tx1"/>
                </a:solidFill>
              </a:rPr>
              <a:t>stop_words</a:t>
            </a:r>
            <a:r>
              <a:rPr lang="en-US" sz="1200" dirty="0">
                <a:solidFill>
                  <a:schemeClr val="tx1"/>
                </a:solidFill>
              </a:rPr>
              <a:t>': ['</a:t>
            </a:r>
            <a:r>
              <a:rPr lang="en-US" sz="1200" dirty="0" err="1">
                <a:solidFill>
                  <a:schemeClr val="tx1"/>
                </a:solidFill>
              </a:rPr>
              <a:t>english</a:t>
            </a:r>
            <a:r>
              <a:rPr lang="en-US" sz="1200" dirty="0">
                <a:solidFill>
                  <a:schemeClr val="tx1"/>
                </a:solidFill>
              </a:rPr>
              <a:t>', None],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   '</a:t>
            </a:r>
            <a:r>
              <a:rPr lang="en-US" sz="1200" dirty="0" err="1">
                <a:solidFill>
                  <a:schemeClr val="tx1"/>
                </a:solidFill>
              </a:rPr>
              <a:t>cvec</a:t>
            </a:r>
            <a:r>
              <a:rPr lang="en-US" sz="1200" dirty="0">
                <a:solidFill>
                  <a:schemeClr val="tx1"/>
                </a:solidFill>
              </a:rPr>
              <a:t>__</a:t>
            </a:r>
            <a:r>
              <a:rPr lang="en-US" sz="1200" dirty="0" err="1">
                <a:solidFill>
                  <a:schemeClr val="tx1"/>
                </a:solidFill>
              </a:rPr>
              <a:t>ngram_range</a:t>
            </a:r>
            <a:r>
              <a:rPr lang="en-US" sz="1200" dirty="0">
                <a:solidFill>
                  <a:schemeClr val="tx1"/>
                </a:solidFill>
              </a:rPr>
              <a:t>': [(1,1), (1,2)],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   '</a:t>
            </a:r>
            <a:r>
              <a:rPr lang="en-US" sz="1200" dirty="0" err="1">
                <a:solidFill>
                  <a:schemeClr val="tx1"/>
                </a:solidFill>
              </a:rPr>
              <a:t>cvec</a:t>
            </a:r>
            <a:r>
              <a:rPr lang="en-US" sz="1200" dirty="0">
                <a:solidFill>
                  <a:schemeClr val="tx1"/>
                </a:solidFill>
              </a:rPr>
              <a:t>__</a:t>
            </a:r>
            <a:r>
              <a:rPr lang="en-US" sz="1200" dirty="0" err="1">
                <a:solidFill>
                  <a:schemeClr val="tx1"/>
                </a:solidFill>
              </a:rPr>
              <a:t>max_df</a:t>
            </a:r>
            <a:r>
              <a:rPr lang="en-US" sz="1200" dirty="0">
                <a:solidFill>
                  <a:schemeClr val="tx1"/>
                </a:solidFill>
              </a:rPr>
              <a:t>': [0.8, 0.9],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   '</a:t>
            </a:r>
            <a:r>
              <a:rPr lang="en-US" sz="1200" dirty="0" err="1">
                <a:solidFill>
                  <a:schemeClr val="tx1"/>
                </a:solidFill>
              </a:rPr>
              <a:t>cvec</a:t>
            </a:r>
            <a:r>
              <a:rPr lang="en-US" sz="1200" dirty="0">
                <a:solidFill>
                  <a:schemeClr val="tx1"/>
                </a:solidFill>
              </a:rPr>
              <a:t>__</a:t>
            </a:r>
            <a:r>
              <a:rPr lang="en-US" sz="1200" dirty="0" err="1">
                <a:solidFill>
                  <a:schemeClr val="tx1"/>
                </a:solidFill>
              </a:rPr>
              <a:t>min_df</a:t>
            </a:r>
            <a:r>
              <a:rPr lang="en-US" sz="1200" dirty="0">
                <a:solidFill>
                  <a:schemeClr val="tx1"/>
                </a:solidFill>
              </a:rPr>
              <a:t>': [2, 3],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   '</a:t>
            </a:r>
            <a:r>
              <a:rPr lang="en-US" sz="1200" dirty="0" err="1">
                <a:solidFill>
                  <a:schemeClr val="tx1"/>
                </a:solidFill>
              </a:rPr>
              <a:t>logreg</a:t>
            </a:r>
            <a:r>
              <a:rPr lang="en-US" sz="1200" dirty="0">
                <a:solidFill>
                  <a:schemeClr val="tx1"/>
                </a:solidFill>
              </a:rPr>
              <a:t>__penalty': ['l1', 'l2'],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   '</a:t>
            </a:r>
            <a:r>
              <a:rPr lang="en-US" sz="1200" dirty="0" err="1">
                <a:solidFill>
                  <a:schemeClr val="tx1"/>
                </a:solidFill>
              </a:rPr>
              <a:t>logreg</a:t>
            </a:r>
            <a:r>
              <a:rPr lang="en-US" sz="1200" dirty="0">
                <a:solidFill>
                  <a:schemeClr val="tx1"/>
                </a:solidFill>
              </a:rPr>
              <a:t>__C': [0.01, 0.1, 1]}</a:t>
            </a:r>
          </a:p>
        </p:txBody>
      </p:sp>
      <p:pic>
        <p:nvPicPr>
          <p:cNvPr id="23" name="Picture Placeholder 22" descr="A picture containing text, building, outdoor, sign&#10;&#10;Description automatically generated">
            <a:extLst>
              <a:ext uri="{FF2B5EF4-FFF2-40B4-BE49-F238E27FC236}">
                <a16:creationId xmlns:a16="http://schemas.microsoft.com/office/drawing/2014/main" id="{1C39A027-5153-4C8D-A108-B84B63DB9D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25019" r="25019"/>
          <a:stretch>
            <a:fillRect/>
          </a:stretch>
        </p:blipFill>
        <p:spPr>
          <a:xfrm>
            <a:off x="0" y="0"/>
            <a:ext cx="3831771" cy="6867922"/>
          </a:xfrm>
        </p:spPr>
      </p:pic>
    </p:spTree>
    <p:extLst>
      <p:ext uri="{BB962C8B-B14F-4D97-AF65-F5344CB8AC3E}">
        <p14:creationId xmlns:p14="http://schemas.microsoft.com/office/powerpoint/2010/main" val="342392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348" y="132097"/>
            <a:ext cx="3284417" cy="592200"/>
          </a:xfrm>
        </p:spPr>
        <p:txBody>
          <a:bodyPr/>
          <a:lstStyle/>
          <a:p>
            <a:r>
              <a:rPr lang="en-US" sz="2400" dirty="0"/>
              <a:t>EDA-Word Cloud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pic>
        <p:nvPicPr>
          <p:cNvPr id="24" name="Picture Placeholder 23" descr="A picture containing text, building, outdoor, sign&#10;&#10;Description automatically generated">
            <a:extLst>
              <a:ext uri="{FF2B5EF4-FFF2-40B4-BE49-F238E27FC236}">
                <a16:creationId xmlns:a16="http://schemas.microsoft.com/office/drawing/2014/main" id="{E76DEDF1-E0A1-450F-A494-BAE960D70C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019" r="25019"/>
          <a:stretch>
            <a:fillRect/>
          </a:stretch>
        </p:blipFill>
        <p:spPr>
          <a:xfrm>
            <a:off x="1" y="-9922"/>
            <a:ext cx="3806890" cy="68679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DBE6B1-DE52-418B-A812-217F6FD2A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534" y="724297"/>
            <a:ext cx="3938179" cy="27073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5E7BD0-57F4-4D87-81A1-86A31D6E1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349" y="3535313"/>
            <a:ext cx="4641087" cy="319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7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703199F-B24B-4DB5-9673-4E1843513733}"/>
              </a:ext>
            </a:extLst>
          </p:cNvPr>
          <p:cNvSpPr txBox="1">
            <a:spLocks/>
          </p:cNvSpPr>
          <p:nvPr/>
        </p:nvSpPr>
        <p:spPr>
          <a:xfrm>
            <a:off x="6897187" y="446303"/>
            <a:ext cx="3039291" cy="638003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spc="300"/>
              <a:t>Results</a:t>
            </a:r>
            <a:endParaRPr lang="en-US" sz="3200" spc="300" dirty="0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33D3AF73-CDDF-480B-B7B6-A17A9374A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90425"/>
              </p:ext>
            </p:extLst>
          </p:nvPr>
        </p:nvGraphicFramePr>
        <p:xfrm>
          <a:off x="3956897" y="1523999"/>
          <a:ext cx="7973848" cy="369243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6731">
                  <a:extLst>
                    <a:ext uri="{9D8B030D-6E8A-4147-A177-3AD203B41FA5}">
                      <a16:colId xmlns:a16="http://schemas.microsoft.com/office/drawing/2014/main" val="1131842942"/>
                    </a:ext>
                  </a:extLst>
                </a:gridCol>
                <a:gridCol w="996731">
                  <a:extLst>
                    <a:ext uri="{9D8B030D-6E8A-4147-A177-3AD203B41FA5}">
                      <a16:colId xmlns:a16="http://schemas.microsoft.com/office/drawing/2014/main" val="1314067949"/>
                    </a:ext>
                  </a:extLst>
                </a:gridCol>
                <a:gridCol w="996731">
                  <a:extLst>
                    <a:ext uri="{9D8B030D-6E8A-4147-A177-3AD203B41FA5}">
                      <a16:colId xmlns:a16="http://schemas.microsoft.com/office/drawing/2014/main" val="2710054449"/>
                    </a:ext>
                  </a:extLst>
                </a:gridCol>
                <a:gridCol w="1030876">
                  <a:extLst>
                    <a:ext uri="{9D8B030D-6E8A-4147-A177-3AD203B41FA5}">
                      <a16:colId xmlns:a16="http://schemas.microsoft.com/office/drawing/2014/main" val="1547049735"/>
                    </a:ext>
                  </a:extLst>
                </a:gridCol>
                <a:gridCol w="962586">
                  <a:extLst>
                    <a:ext uri="{9D8B030D-6E8A-4147-A177-3AD203B41FA5}">
                      <a16:colId xmlns:a16="http://schemas.microsoft.com/office/drawing/2014/main" val="2739782603"/>
                    </a:ext>
                  </a:extLst>
                </a:gridCol>
                <a:gridCol w="996731">
                  <a:extLst>
                    <a:ext uri="{9D8B030D-6E8A-4147-A177-3AD203B41FA5}">
                      <a16:colId xmlns:a16="http://schemas.microsoft.com/office/drawing/2014/main" val="632731640"/>
                    </a:ext>
                  </a:extLst>
                </a:gridCol>
                <a:gridCol w="996731">
                  <a:extLst>
                    <a:ext uri="{9D8B030D-6E8A-4147-A177-3AD203B41FA5}">
                      <a16:colId xmlns:a16="http://schemas.microsoft.com/office/drawing/2014/main" val="31771473"/>
                    </a:ext>
                  </a:extLst>
                </a:gridCol>
                <a:gridCol w="996731">
                  <a:extLst>
                    <a:ext uri="{9D8B030D-6E8A-4147-A177-3AD203B41FA5}">
                      <a16:colId xmlns:a16="http://schemas.microsoft.com/office/drawing/2014/main" val="1009894242"/>
                    </a:ext>
                  </a:extLst>
                </a:gridCol>
              </a:tblGrid>
              <a:tr h="12086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Model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Train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Test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Specificity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Precision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F1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Recall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ROC_AUC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234257"/>
                  </a:ext>
                </a:extLst>
              </a:tr>
              <a:tr h="12656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</a:rPr>
                        <a:t>cvec_rf</a:t>
                      </a:r>
                      <a:endParaRPr lang="en-US" sz="1600" dirty="0">
                        <a:effectLst/>
                      </a:endParaRPr>
                    </a:p>
                  </a:txBody>
                  <a:tcPr marL="70757" marR="70757" marT="32657" marB="32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0.889697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0.829091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0.909091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0.891775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0.81423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0.74909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0.94204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114767"/>
                  </a:ext>
                </a:extLst>
              </a:tr>
              <a:tr h="12181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</a:rPr>
                        <a:t>cvec_logreg</a:t>
                      </a:r>
                      <a:endParaRPr lang="en-US" sz="1600" dirty="0">
                        <a:effectLst/>
                      </a:endParaRPr>
                    </a:p>
                  </a:txBody>
                  <a:tcPr marL="70757" marR="70757" marT="32657" marB="32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0.985455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0.898182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0.861818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0.871186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0.90175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0.93455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0.97114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783013"/>
                  </a:ext>
                </a:extLst>
              </a:tr>
            </a:tbl>
          </a:graphicData>
        </a:graphic>
      </p:graphicFrame>
      <p:pic>
        <p:nvPicPr>
          <p:cNvPr id="12" name="Picture Placeholder 11" descr="A person holding a piece of paper&#10;&#10;Description automatically generated with medium confidence">
            <a:extLst>
              <a:ext uri="{FF2B5EF4-FFF2-40B4-BE49-F238E27FC236}">
                <a16:creationId xmlns:a16="http://schemas.microsoft.com/office/drawing/2014/main" id="{4058D923-1D33-4623-9648-BFF90042FB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9619" r="29619"/>
          <a:stretch>
            <a:fillRect/>
          </a:stretch>
        </p:blipFill>
        <p:spPr>
          <a:xfrm>
            <a:off x="1" y="0"/>
            <a:ext cx="3823062" cy="6858000"/>
          </a:xfr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F002CED-81E4-4A73-AFF2-3F9632EE584D}"/>
              </a:ext>
            </a:extLst>
          </p:cNvPr>
          <p:cNvSpPr/>
          <p:nvPr/>
        </p:nvSpPr>
        <p:spPr>
          <a:xfrm>
            <a:off x="5878225" y="1677335"/>
            <a:ext cx="1205294" cy="3608768"/>
          </a:xfrm>
          <a:prstGeom prst="ellipse">
            <a:avLst/>
          </a:prstGeom>
          <a:noFill/>
          <a:ln w="38100">
            <a:solidFill>
              <a:srgbClr val="E99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332B7A-8049-4002-B132-CDA070F38298}"/>
              </a:ext>
            </a:extLst>
          </p:cNvPr>
          <p:cNvSpPr/>
          <p:nvPr/>
        </p:nvSpPr>
        <p:spPr>
          <a:xfrm>
            <a:off x="8846975" y="1677335"/>
            <a:ext cx="1205294" cy="3608768"/>
          </a:xfrm>
          <a:prstGeom prst="ellipse">
            <a:avLst/>
          </a:prstGeom>
          <a:noFill/>
          <a:ln w="38100">
            <a:solidFill>
              <a:srgbClr val="E99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5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703199F-B24B-4DB5-9673-4E1843513733}"/>
              </a:ext>
            </a:extLst>
          </p:cNvPr>
          <p:cNvSpPr txBox="1">
            <a:spLocks/>
          </p:cNvSpPr>
          <p:nvPr/>
        </p:nvSpPr>
        <p:spPr>
          <a:xfrm>
            <a:off x="6897187" y="446303"/>
            <a:ext cx="3213464" cy="703228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spc="300" dirty="0"/>
              <a:t>Feature Importance</a:t>
            </a:r>
          </a:p>
        </p:txBody>
      </p:sp>
      <p:pic>
        <p:nvPicPr>
          <p:cNvPr id="18" name="Picture Placeholder 17" descr="A picture containing sky, outdoor, cloudy, clouds&#10;&#10;Description automatically generated">
            <a:extLst>
              <a:ext uri="{FF2B5EF4-FFF2-40B4-BE49-F238E27FC236}">
                <a16:creationId xmlns:a16="http://schemas.microsoft.com/office/drawing/2014/main" id="{850BBE68-5702-4FE6-A95C-10D70F56A4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035" r="25035"/>
          <a:stretch>
            <a:fillRect/>
          </a:stretch>
        </p:blipFill>
        <p:spPr>
          <a:xfrm>
            <a:off x="0" y="0"/>
            <a:ext cx="3841590" cy="686792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840E65-D01B-49A6-8916-1645B9283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90" y="1261382"/>
            <a:ext cx="4229100" cy="3028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929F56-F1DF-4B85-849E-076BF6052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146" y="3325597"/>
            <a:ext cx="40957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703199F-B24B-4DB5-9673-4E1843513733}"/>
              </a:ext>
            </a:extLst>
          </p:cNvPr>
          <p:cNvSpPr txBox="1">
            <a:spLocks/>
          </p:cNvSpPr>
          <p:nvPr/>
        </p:nvSpPr>
        <p:spPr>
          <a:xfrm>
            <a:off x="6897187" y="446303"/>
            <a:ext cx="3213464" cy="703228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spc="300" dirty="0"/>
              <a:t>Opportunity for Improvement</a:t>
            </a:r>
          </a:p>
        </p:txBody>
      </p:sp>
      <p:pic>
        <p:nvPicPr>
          <p:cNvPr id="11" name="Picture Placeholder 10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11BA5042-54FA-4DAB-8B10-7297C5821C4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2890" r="32890"/>
          <a:stretch>
            <a:fillRect/>
          </a:stretch>
        </p:blipFill>
        <p:spPr>
          <a:xfrm>
            <a:off x="0" y="0"/>
            <a:ext cx="3806890" cy="6867922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00ECA7-6F94-4E37-A871-EE3F70119960}"/>
              </a:ext>
            </a:extLst>
          </p:cNvPr>
          <p:cNvSpPr txBox="1"/>
          <p:nvPr/>
        </p:nvSpPr>
        <p:spPr>
          <a:xfrm>
            <a:off x="4758612" y="1950098"/>
            <a:ext cx="6391470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2000" b="0" i="0" dirty="0">
                <a:solidFill>
                  <a:srgbClr val="24292E"/>
                </a:solidFill>
                <a:effectLst/>
              </a:rPr>
              <a:t>Develop a set of </a:t>
            </a:r>
            <a:r>
              <a:rPr lang="en-SG" sz="2000" b="0" i="0" dirty="0" err="1">
                <a:solidFill>
                  <a:srgbClr val="24292E"/>
                </a:solidFill>
                <a:effectLst/>
              </a:rPr>
              <a:t>StopWords</a:t>
            </a:r>
            <a:r>
              <a:rPr lang="en-SG" sz="2000" b="0" i="0" dirty="0">
                <a:solidFill>
                  <a:srgbClr val="24292E"/>
                </a:solidFill>
                <a:effectLst/>
              </a:rPr>
              <a:t> for the model which includes 'war' as a </a:t>
            </a:r>
            <a:r>
              <a:rPr lang="en-SG" sz="2000" b="0" i="0" dirty="0" err="1">
                <a:solidFill>
                  <a:srgbClr val="24292E"/>
                </a:solidFill>
                <a:effectLst/>
              </a:rPr>
              <a:t>StopWords</a:t>
            </a:r>
            <a:r>
              <a:rPr lang="en-SG" sz="2000" b="0" i="0" dirty="0">
                <a:solidFill>
                  <a:srgbClr val="24292E"/>
                </a:solidFill>
                <a:effectLst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2000" b="0" i="0" dirty="0">
                <a:solidFill>
                  <a:srgbClr val="24292E"/>
                </a:solidFill>
                <a:effectLst/>
              </a:rPr>
              <a:t>Train and test the data on more models so as to have more options to analyse the different scores.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273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1081</TotalTime>
  <Words>510</Words>
  <Application>Microsoft Office PowerPoint</Application>
  <PresentationFormat>Widescreen</PresentationFormat>
  <Paragraphs>101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Reddit Classification Project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Reddit Classification</dc:title>
  <dc:creator>Ariffin Bin Sarhid</dc:creator>
  <cp:lastModifiedBy>Ariffin Bin Sarhid</cp:lastModifiedBy>
  <cp:revision>6</cp:revision>
  <dcterms:created xsi:type="dcterms:W3CDTF">2021-09-23T11:06:24Z</dcterms:created>
  <dcterms:modified xsi:type="dcterms:W3CDTF">2021-09-25T06:35:53Z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