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Ariful Islam" initials="MAI" lastIdx="4" clrIdx="0">
    <p:extLst>
      <p:ext uri="{19B8F6BF-5375-455C-9EA6-DF929625EA0E}">
        <p15:presenceInfo xmlns:p15="http://schemas.microsoft.com/office/powerpoint/2012/main" userId="MD Ariful Isl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8T20:53:23.933" idx="1">
    <p:pos x="5689" y="824"/>
    <p:text>React manage data by removing asyncrony and DOM manipulation in view layer</p:text>
    <p:extLst>
      <p:ext uri="{C676402C-5697-4E1C-873F-D02D1690AC5C}">
        <p15:threadingInfo xmlns:p15="http://schemas.microsoft.com/office/powerpoint/2012/main" timeZoneBias="-120"/>
      </p:ext>
    </p:extLst>
  </p:cm>
  <p:cm authorId="1" dt="2018-07-28T21:13:57.492" idx="2">
    <p:pos x="10" y="10"/>
    <p:text>State: an object that determines how that component renders &amp; behaves. Shortly what keeps data initially.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5AB83-55FC-4572-82D4-9D837463D7D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DECDD-576B-4508-8896-143DD4BA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9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State-transfer-problem: React use one way of data flow among components. go to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DECDD-576B-4508-8896-143DD4BA7C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5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785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9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2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8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F34B-D3B8-4D4A-84BE-A81EE2C697B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33FA-1A34-4FE7-9E7F-3235F2E0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5379-11D0-46C7-8CB9-3B1F2AFE6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3532" y="406400"/>
            <a:ext cx="5786510" cy="1802228"/>
          </a:xfrm>
        </p:spPr>
        <p:txBody>
          <a:bodyPr/>
          <a:lstStyle/>
          <a:p>
            <a:pPr algn="ctr"/>
            <a:r>
              <a:rPr lang="de-DE" dirty="0"/>
              <a:t>REDUX 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941B3-0488-45F3-943D-BADF9DBFB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237" y="2627691"/>
            <a:ext cx="8791575" cy="2900912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Chapter 01</a:t>
            </a:r>
          </a:p>
          <a:p>
            <a:pPr algn="ctr"/>
            <a:r>
              <a:rPr lang="de-DE" b="1" dirty="0">
                <a:solidFill>
                  <a:schemeClr val="bg1"/>
                </a:solidFill>
              </a:rPr>
              <a:t>Presented by</a:t>
            </a:r>
          </a:p>
          <a:p>
            <a:pPr algn="ctr"/>
            <a:r>
              <a:rPr lang="de-DE" b="1" dirty="0">
                <a:solidFill>
                  <a:schemeClr val="bg1"/>
                </a:solidFill>
              </a:rPr>
              <a:t>Md Ariful Islam</a:t>
            </a:r>
          </a:p>
          <a:p>
            <a:pPr algn="ctr"/>
            <a:r>
              <a:rPr lang="de-DE" b="1" dirty="0">
                <a:solidFill>
                  <a:schemeClr val="bg1"/>
                </a:solidFill>
              </a:rPr>
              <a:t>MSc(CE), Ude, Germany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5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794-5525-4770-813D-FD119C3E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1980"/>
          </a:xfrm>
        </p:spPr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ED37-FC06-4A7C-AFB3-F012C4F1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0498"/>
            <a:ext cx="9905999" cy="4888984"/>
          </a:xfrm>
        </p:spPr>
        <p:txBody>
          <a:bodyPr/>
          <a:lstStyle/>
          <a:p>
            <a:r>
              <a:rPr lang="de-DE" dirty="0"/>
              <a:t>Background&amp; Motivation (Why Redux)</a:t>
            </a:r>
          </a:p>
          <a:p>
            <a:r>
              <a:rPr lang="de-DE" dirty="0"/>
              <a:t>Redux Basic</a:t>
            </a:r>
          </a:p>
          <a:p>
            <a:r>
              <a:rPr lang="de-DE" dirty="0"/>
              <a:t>Implementation (e.</a:t>
            </a:r>
            <a:r>
              <a:rPr lang="de-DE"/>
              <a:t>g Fetch data fromAPI using jsonp)</a:t>
            </a:r>
            <a:endParaRPr lang="de-DE" dirty="0"/>
          </a:p>
          <a:p>
            <a:r>
              <a:rPr lang="de-DE" dirty="0"/>
              <a:t>Assumption: knows JS, ReactJS, 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F646-BCA6-40C8-AD43-8836B996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Redux?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6061-2485-4AC7-8180-428633AF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4394"/>
            <a:ext cx="9905999" cy="4046807"/>
          </a:xfrm>
        </p:spPr>
        <p:txBody>
          <a:bodyPr/>
          <a:lstStyle/>
          <a:p>
            <a:r>
              <a:rPr lang="de-DE" dirty="0"/>
              <a:t>Managing the state of your data (state-transfer-problem)</a:t>
            </a:r>
          </a:p>
          <a:p>
            <a:r>
              <a:rPr lang="de-DE" dirty="0"/>
              <a:t>Predictable state mutation (how and when updates can happen)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3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CEFC-8ADD-4D73-B393-37956967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305" y="618518"/>
            <a:ext cx="4395740" cy="900793"/>
          </a:xfrm>
        </p:spPr>
        <p:txBody>
          <a:bodyPr>
            <a:normAutofit fontScale="90000"/>
          </a:bodyPr>
          <a:lstStyle/>
          <a:p>
            <a:r>
              <a:rPr lang="de-DE" dirty="0"/>
              <a:t>State-transfer-problem: React</a:t>
            </a:r>
            <a:endParaRPr lang="en-US" dirty="0"/>
          </a:p>
        </p:txBody>
      </p:sp>
      <p:sp>
        <p:nvSpPr>
          <p:cNvPr id="76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2" descr="https://cdn-images-1.medium.com/max/1600/1*xqh9ZZ2LgHeuGBiFuZr1hw.jpeg">
            <a:extLst>
              <a:ext uri="{FF2B5EF4-FFF2-40B4-BE49-F238E27FC236}">
                <a16:creationId xmlns:a16="http://schemas.microsoft.com/office/drawing/2014/main" id="{8F4F8ED6-A386-46E5-BE30-81EB4799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90" y="1659987"/>
            <a:ext cx="4670406" cy="320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Content Placeholder 1032">
            <a:extLst>
              <a:ext uri="{FF2B5EF4-FFF2-40B4-BE49-F238E27FC236}">
                <a16:creationId xmlns:a16="http://schemas.microsoft.com/office/drawing/2014/main" id="{4C651DA9-25DD-49F3-B356-1D42F32D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509" y="1589648"/>
            <a:ext cx="4348145" cy="1941343"/>
          </a:xfrm>
        </p:spPr>
        <p:txBody>
          <a:bodyPr>
            <a:normAutofit/>
          </a:bodyPr>
          <a:lstStyle/>
          <a:p>
            <a:r>
              <a:rPr lang="de-DE" dirty="0"/>
              <a:t>React: Unnecessary data transfer</a:t>
            </a:r>
          </a:p>
          <a:p>
            <a:r>
              <a:rPr lang="de-DE" dirty="0"/>
              <a:t>Redux: All state in store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9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CEFC-8ADD-4D73-B393-37956967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305" y="618518"/>
            <a:ext cx="4395740" cy="900793"/>
          </a:xfrm>
        </p:spPr>
        <p:txBody>
          <a:bodyPr>
            <a:normAutofit fontScale="90000"/>
          </a:bodyPr>
          <a:lstStyle/>
          <a:p>
            <a:r>
              <a:rPr lang="de-DE" dirty="0"/>
              <a:t>State-transfer-problem: React</a:t>
            </a:r>
            <a:endParaRPr lang="en-US" dirty="0"/>
          </a:p>
        </p:txBody>
      </p:sp>
      <p:sp>
        <p:nvSpPr>
          <p:cNvPr id="76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2" descr="https://cdn-images-1.medium.com/max/1600/1*xqh9ZZ2LgHeuGBiFuZr1hw.jpeg">
            <a:extLst>
              <a:ext uri="{FF2B5EF4-FFF2-40B4-BE49-F238E27FC236}">
                <a16:creationId xmlns:a16="http://schemas.microsoft.com/office/drawing/2014/main" id="{8F4F8ED6-A386-46E5-BE30-81EB4799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90" y="1659987"/>
            <a:ext cx="4670406" cy="320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600/1*prPW3EFSG_TTnDgOWhfrhA.jpeg">
            <a:extLst>
              <a:ext uri="{FF2B5EF4-FFF2-40B4-BE49-F238E27FC236}">
                <a16:creationId xmlns:a16="http://schemas.microsoft.com/office/drawing/2014/main" id="{1ECF89F8-2DD0-4729-B478-C5178F32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09" y="2560778"/>
            <a:ext cx="4879405" cy="34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Content Placeholder 1032">
            <a:extLst>
              <a:ext uri="{FF2B5EF4-FFF2-40B4-BE49-F238E27FC236}">
                <a16:creationId xmlns:a16="http://schemas.microsoft.com/office/drawing/2014/main" id="{4C651DA9-25DD-49F3-B356-1D42F32D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509" y="1589648"/>
            <a:ext cx="4348145" cy="900793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React: Unnecessary data transfer</a:t>
            </a:r>
          </a:p>
          <a:p>
            <a:r>
              <a:rPr lang="de-DE" dirty="0"/>
              <a:t>Redux: All state in store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402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7BF7-9177-4542-A772-2829DF5E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6387"/>
          </a:xfrm>
        </p:spPr>
        <p:txBody>
          <a:bodyPr/>
          <a:lstStyle/>
          <a:p>
            <a:r>
              <a:rPr lang="de-DE" dirty="0"/>
              <a:t>Redux Basic</a:t>
            </a:r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6D09022-305D-4D2E-9CC9-FA86574D1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12" y="1434905"/>
            <a:ext cx="4477799" cy="440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2B0F7F-71C1-40F8-B6B9-776D33CA5341}"/>
              </a:ext>
            </a:extLst>
          </p:cNvPr>
          <p:cNvSpPr txBox="1"/>
          <p:nvPr/>
        </p:nvSpPr>
        <p:spPr>
          <a:xfrm>
            <a:off x="1141413" y="1617785"/>
            <a:ext cx="51046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Actions: (what happened)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Source of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Send data app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JS Object, has ‘type‘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store.dispatch()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Action Creator: Function that create&amp; return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Reducers: (how happended/changes)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JS Function (state, action)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Return next state</a:t>
            </a:r>
          </a:p>
          <a:p>
            <a:pPr lvl="1"/>
            <a:r>
              <a:rPr lang="en-US" dirty="0"/>
              <a:t>     (</a:t>
            </a:r>
            <a:r>
              <a:rPr lang="en-US" dirty="0" err="1"/>
              <a:t>previousState</a:t>
            </a:r>
            <a:r>
              <a:rPr lang="en-US" dirty="0"/>
              <a:t>, action) =&gt; </a:t>
            </a:r>
            <a:r>
              <a:rPr lang="en-US" dirty="0" err="1"/>
              <a:t>newState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3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7BF7-9177-4542-A772-2829DF5E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6387"/>
          </a:xfrm>
        </p:spPr>
        <p:txBody>
          <a:bodyPr/>
          <a:lstStyle/>
          <a:p>
            <a:r>
              <a:rPr lang="de-DE" dirty="0"/>
              <a:t>Redux Basic</a:t>
            </a:r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6D09022-305D-4D2E-9CC9-FA86574D1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12" y="1434905"/>
            <a:ext cx="4477799" cy="440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2B0F7F-71C1-40F8-B6B9-776D33CA5341}"/>
              </a:ext>
            </a:extLst>
          </p:cNvPr>
          <p:cNvSpPr txBox="1"/>
          <p:nvPr/>
        </p:nvSpPr>
        <p:spPr>
          <a:xfrm>
            <a:off x="1141413" y="1617785"/>
            <a:ext cx="5104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Store: bridge of state and reducer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Hold app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Allow access to state: getState()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Update state: dispatch(action)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Registers listeners: subscribe(listeners)</a:t>
            </a:r>
          </a:p>
          <a:p>
            <a:pPr lvl="1"/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5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DF4D-4F88-4E22-B5A5-6F44C35C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1131"/>
          </a:xfrm>
        </p:spPr>
        <p:txBody>
          <a:bodyPr/>
          <a:lstStyle/>
          <a:p>
            <a:r>
              <a:rPr lang="de-DE" dirty="0"/>
              <a:t>DEMO: Redux in react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7071-D434-4A64-AEE1-CC01F555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9649"/>
            <a:ext cx="9905999" cy="4201552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--save react-redux redux redux-</a:t>
            </a:r>
            <a:r>
              <a:rPr lang="en-US" dirty="0" err="1"/>
              <a:t>thunk</a:t>
            </a:r>
            <a:r>
              <a:rPr lang="en-US" dirty="0"/>
              <a:t>//install and save redux for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3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27BE-2CEF-4BA7-B970-CC9E5C63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NPM VS YARN and bower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EB4B-370A-423C-879B-BB2E4EE4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NPM:</a:t>
            </a:r>
          </a:p>
          <a:p>
            <a:pPr lvl="1"/>
            <a:r>
              <a:rPr lang="de-DE" dirty="0"/>
              <a:t>Node js package manager by Rebecca for JS</a:t>
            </a:r>
          </a:p>
          <a:p>
            <a:r>
              <a:rPr lang="de-DE" dirty="0"/>
              <a:t>Yarn: </a:t>
            </a:r>
          </a:p>
          <a:p>
            <a:pPr lvl="1"/>
            <a:r>
              <a:rPr lang="de-DE" dirty="0"/>
              <a:t>Made by facebook.</a:t>
            </a:r>
          </a:p>
          <a:p>
            <a:r>
              <a:rPr lang="de-DE" dirty="0"/>
              <a:t>Bower: front end lib install css,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9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686</TotalTime>
  <Words>259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Circuit</vt:lpstr>
      <vt:lpstr>REDUX Tutorial</vt:lpstr>
      <vt:lpstr>Outline</vt:lpstr>
      <vt:lpstr>Why Redux?</vt:lpstr>
      <vt:lpstr>State-transfer-problem: React</vt:lpstr>
      <vt:lpstr>State-transfer-problem: React</vt:lpstr>
      <vt:lpstr>Redux Basic</vt:lpstr>
      <vt:lpstr>Redux Basic</vt:lpstr>
      <vt:lpstr>DEMO: Redux in react</vt:lpstr>
      <vt:lpstr>NPM VS YARN and bower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Tutorial</dc:title>
  <dc:creator>MD Ariful Islam</dc:creator>
  <cp:lastModifiedBy>MD Ariful Islam</cp:lastModifiedBy>
  <cp:revision>26</cp:revision>
  <dcterms:created xsi:type="dcterms:W3CDTF">2018-07-28T18:10:47Z</dcterms:created>
  <dcterms:modified xsi:type="dcterms:W3CDTF">2018-08-07T20:45:49Z</dcterms:modified>
</cp:coreProperties>
</file>