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78" r:id="rId2"/>
    <p:sldId id="256" r:id="rId3"/>
    <p:sldId id="257" r:id="rId4"/>
    <p:sldId id="258" r:id="rId5"/>
    <p:sldId id="284" r:id="rId6"/>
    <p:sldId id="285" r:id="rId7"/>
    <p:sldId id="286" r:id="rId8"/>
    <p:sldId id="287" r:id="rId9"/>
    <p:sldId id="282" r:id="rId10"/>
    <p:sldId id="283" r:id="rId11"/>
    <p:sldId id="279" r:id="rId12"/>
    <p:sldId id="280" r:id="rId13"/>
    <p:sldId id="281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6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9E3-D29B-4916-81CD-D36C7B16289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8613-191A-41B5-B2A5-ECB32553BE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18613-191A-41B5-B2A5-ECB32553BE6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9EF6DC-A5A5-4D82-A8F6-CCD26900CFDB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B24CA4-B285-4FAE-A289-31138FC0A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23900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Order Management System</a:t>
            </a:r>
            <a:br>
              <a:rPr lang="en-US" dirty="0" smtClean="0"/>
            </a:br>
            <a:r>
              <a:rPr lang="en-US" dirty="0" smtClean="0"/>
              <a:t>(OOMS)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(A Partial ERP Module for Buying House)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OOMS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77788" y="1600200"/>
            <a:ext cx="6026424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House Admin</a:t>
            </a: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82531" y="1600200"/>
            <a:ext cx="3616937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Buyer</a:t>
            </a: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41719" y="1600200"/>
            <a:ext cx="5098562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Factory Admin</a:t>
            </a:r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50768" y="1600200"/>
            <a:ext cx="468046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026" name="Picture 2" descr="C:\Users\Rimon\Desktop\project\screenshot\logi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6362" y="2198687"/>
            <a:ext cx="5629275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</a:t>
            </a:r>
            <a:endParaRPr lang="en-US" dirty="0"/>
          </a:p>
        </p:txBody>
      </p:sp>
      <p:pic>
        <p:nvPicPr>
          <p:cNvPr id="2050" name="Picture 2" descr="C:\Users\Rimon\Desktop\project\screenshot\registra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16142" y="1600200"/>
            <a:ext cx="3949715" cy="487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Profile by House Admin</a:t>
            </a:r>
          </a:p>
        </p:txBody>
      </p:sp>
      <p:pic>
        <p:nvPicPr>
          <p:cNvPr id="4" name="Content Placeholder 3" descr="creat buy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1383"/>
            <a:ext cx="7467600" cy="43512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Category by Buyer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reate Category by Buy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4649" y="1600200"/>
            <a:ext cx="5932701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Place </a:t>
            </a:r>
            <a:r>
              <a:rPr lang="en-US" dirty="0"/>
              <a:t>Master Order with Specification by Buyer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Master Ord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16646"/>
            <a:ext cx="7467600" cy="30407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</a:t>
            </a:r>
            <a:r>
              <a:rPr lang="en-US" dirty="0"/>
              <a:t>Order 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Order Vie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86993"/>
            <a:ext cx="7467600" cy="29000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751362"/>
          </a:xfrm>
        </p:spPr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057400"/>
            <a:ext cx="6553200" cy="2362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project is concerned </a:t>
            </a:r>
            <a:r>
              <a:rPr lang="en-US" dirty="0" smtClean="0">
                <a:solidFill>
                  <a:schemeClr val="tx1"/>
                </a:solidFill>
              </a:rPr>
              <a:t>to Online </a:t>
            </a:r>
            <a:r>
              <a:rPr lang="en-US" dirty="0">
                <a:solidFill>
                  <a:schemeClr val="tx1"/>
                </a:solidFill>
              </a:rPr>
              <a:t>Order Management </a:t>
            </a:r>
            <a:r>
              <a:rPr lang="en-US" dirty="0" smtClean="0">
                <a:solidFill>
                  <a:schemeClr val="tx1"/>
                </a:solidFill>
              </a:rPr>
              <a:t>System for Buying Houses. </a:t>
            </a:r>
            <a:r>
              <a:rPr lang="en-US" dirty="0">
                <a:solidFill>
                  <a:schemeClr val="tx1"/>
                </a:solidFill>
              </a:rPr>
              <a:t>Our goal is to examine how this project can help Buying Houses to manage their order management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well as to help the foreign Buyers to get update about their orders at any time </a:t>
            </a:r>
            <a:r>
              <a:rPr lang="en-US" dirty="0" smtClean="0">
                <a:solidFill>
                  <a:schemeClr val="tx1"/>
                </a:solidFill>
              </a:rPr>
              <a:t>via web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Order Specification view </a:t>
            </a:r>
          </a:p>
        </p:txBody>
      </p:sp>
      <p:pic>
        <p:nvPicPr>
          <p:cNvPr id="4" name="Content Placeholder 3" descr="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6165"/>
            <a:ext cx="7467600" cy="4141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/>
              <a:t>Order </a:t>
            </a:r>
          </a:p>
        </p:txBody>
      </p:sp>
      <p:pic>
        <p:nvPicPr>
          <p:cNvPr id="4" name="Content Placeholder 3" descr="sub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2063"/>
            <a:ext cx="7467600" cy="4289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</a:t>
            </a:r>
            <a:r>
              <a:rPr lang="en-US" dirty="0"/>
              <a:t>Info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Content Placeholder 3" descr="inf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6561"/>
            <a:ext cx="7467600" cy="38409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Panel</a:t>
            </a: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9306"/>
            <a:ext cx="7467600" cy="4135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Commission value report </a:t>
            </a: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5529"/>
            <a:ext cx="7467600" cy="4442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Status On Chart</a:t>
            </a: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08933"/>
            <a:ext cx="7467600" cy="38561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view of order value</a:t>
            </a: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51834" y="1600200"/>
            <a:ext cx="6678332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value report in bar</a:t>
            </a: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608"/>
            <a:ext cx="7467600" cy="47208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7467600" cy="27432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000" dirty="0" smtClean="0"/>
              <a:t>Web based ERP system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sz="2000" dirty="0" smtClean="0"/>
              <a:t>Less paper work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sz="2000" dirty="0" smtClean="0"/>
              <a:t>Reduce procedural time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sz="2000" dirty="0" smtClean="0"/>
              <a:t>Easier management of orders 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sz="2000" dirty="0" smtClean="0"/>
              <a:t>Get order status at runtime</a:t>
            </a:r>
          </a:p>
          <a:p>
            <a:pPr>
              <a:buClr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81000" y="1868300"/>
            <a:ext cx="7620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Buyer can place master order from anywhere in the world for specific buying house.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Buying houses can distribute those master orders to different factories.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Factory admin can give the delivery report online against a sub-order.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Buyer can get delivery progress status at anytime through internet.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Buying house can get report on commission and master order value.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 anchor="t"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7420" y="1600200"/>
            <a:ext cx="582716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 anchor="t"/>
          <a:lstStyle/>
          <a:p>
            <a:pPr algn="ctr"/>
            <a:r>
              <a:rPr lang="en-US" dirty="0" smtClean="0"/>
              <a:t>Buying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51785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Buying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houses can distribute those master orders to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different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factories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Buying house can get report on commission and master order value.</a:t>
            </a: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/>
              <a:t>   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 anchor="t"/>
          <a:lstStyle/>
          <a:p>
            <a:pPr algn="ctr"/>
            <a:r>
              <a:rPr lang="en-US" dirty="0" smtClean="0"/>
              <a:t>Buyer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Buyer can place master order from anywhere in the world for specific buying house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Buyer can get delivery progress status at anytime through internet.</a:t>
            </a:r>
          </a:p>
          <a:p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1143000"/>
          </a:xfrm>
        </p:spPr>
        <p:txBody>
          <a:bodyPr anchor="t"/>
          <a:lstStyle/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Factory admin can give the delivery report online against a sub-order.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55638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219200"/>
            <a:ext cx="5105399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751</TotalTime>
  <Words>282</Words>
  <Application>Microsoft Office PowerPoint</Application>
  <PresentationFormat>On-screen Show (4:3)</PresentationFormat>
  <Paragraphs>51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Online Order Management System (OOMS)  (A Partial ERP Module for Buying House) </vt:lpstr>
      <vt:lpstr>Goal of the project</vt:lpstr>
      <vt:lpstr>Why this project </vt:lpstr>
      <vt:lpstr>Project Feature</vt:lpstr>
      <vt:lpstr>Context Diagram</vt:lpstr>
      <vt:lpstr>Buying House</vt:lpstr>
      <vt:lpstr>Buyer</vt:lpstr>
      <vt:lpstr>Factory</vt:lpstr>
      <vt:lpstr>Activity Diagram</vt:lpstr>
      <vt:lpstr>ER diagram OOMS</vt:lpstr>
      <vt:lpstr>Use Case of House Admin</vt:lpstr>
      <vt:lpstr>Use Case of Buyer</vt:lpstr>
      <vt:lpstr>Use Case of Factory Admin</vt:lpstr>
      <vt:lpstr>Login</vt:lpstr>
      <vt:lpstr>Registration </vt:lpstr>
      <vt:lpstr>Create Profile by House Admin</vt:lpstr>
      <vt:lpstr>Create Category by Buyer </vt:lpstr>
      <vt:lpstr>Place Master Order with Specification by Buyer </vt:lpstr>
      <vt:lpstr>Master Order View </vt:lpstr>
      <vt:lpstr>Master Order Specification view </vt:lpstr>
      <vt:lpstr>Sub Order </vt:lpstr>
      <vt:lpstr>Delivery Info </vt:lpstr>
      <vt:lpstr>Report Panel</vt:lpstr>
      <vt:lpstr>Total Commission value report </vt:lpstr>
      <vt:lpstr>Delivery Status On Chart</vt:lpstr>
      <vt:lpstr>Chart view of order value</vt:lpstr>
      <vt:lpstr>Total Order value report in bar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project</dc:title>
  <dc:creator>Rimon</dc:creator>
  <cp:lastModifiedBy>Mahfuz</cp:lastModifiedBy>
  <cp:revision>75</cp:revision>
  <dcterms:created xsi:type="dcterms:W3CDTF">2012-09-23T05:29:02Z</dcterms:created>
  <dcterms:modified xsi:type="dcterms:W3CDTF">2012-11-22T17:35:22Z</dcterms:modified>
</cp:coreProperties>
</file>