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2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2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FD792A-5CBE-49B5-BBC3-A21C904E12C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83C04E-DE6E-41F9-923F-BC5E6AEB2F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5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73724"/>
            <a:ext cx="7766936" cy="1646302"/>
          </a:xfrm>
        </p:spPr>
        <p:txBody>
          <a:bodyPr/>
          <a:lstStyle/>
          <a:p>
            <a:pPr algn="ctr"/>
            <a:r>
              <a:rPr 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Small Project 1</a:t>
            </a:r>
            <a:endPara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07157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Melakukan</a:t>
            </a:r>
            <a:r>
              <a:rPr lang="en-US" sz="2800" dirty="0" smtClean="0"/>
              <a:t> Slicing Website </a:t>
            </a:r>
            <a:r>
              <a:rPr lang="en-US" sz="2800" dirty="0" err="1" smtClean="0"/>
              <a:t>Sederhana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51662" y="567907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Abdurrahman Arifin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35153" y="4959534"/>
            <a:ext cx="3468587" cy="5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/>
              <a:t>Cilsy</a:t>
            </a:r>
            <a:r>
              <a:rPr lang="en-US" sz="2800" dirty="0"/>
              <a:t> </a:t>
            </a:r>
            <a:r>
              <a:rPr lang="en-US" sz="2800" dirty="0" err="1"/>
              <a:t>Fashionlution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8314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458587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Page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595422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395749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6497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r>
              <a:rPr lang="en-US" sz="6000" dirty="0" smtClean="0"/>
              <a:t>….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1709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Small Project 1</vt:lpstr>
      <vt:lpstr>Main Page</vt:lpstr>
      <vt:lpstr>Product Page</vt:lpstr>
      <vt:lpstr>Shop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</dc:title>
  <dc:creator>Arifin</dc:creator>
  <cp:lastModifiedBy>Arifin</cp:lastModifiedBy>
  <cp:revision>6</cp:revision>
  <dcterms:created xsi:type="dcterms:W3CDTF">2021-06-07T10:45:37Z</dcterms:created>
  <dcterms:modified xsi:type="dcterms:W3CDTF">2021-06-07T12:03:55Z</dcterms:modified>
</cp:coreProperties>
</file>