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FD792A-5CBE-49B5-BBC3-A21C904E12C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921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52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728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2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2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DFD792A-5CBE-49B5-BBC3-A21C904E12C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50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73724"/>
            <a:ext cx="7766936" cy="1646302"/>
          </a:xfrm>
        </p:spPr>
        <p:txBody>
          <a:bodyPr/>
          <a:lstStyle/>
          <a:p>
            <a:pPr algn="ctr"/>
            <a:r>
              <a:rPr lang="en-US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Small Project </a:t>
            </a:r>
            <a:r>
              <a:rPr lang="en-US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071577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Implementasi</a:t>
            </a:r>
            <a:r>
              <a:rPr lang="en-US" sz="2800" dirty="0"/>
              <a:t> React JS </a:t>
            </a:r>
            <a:r>
              <a:rPr lang="en-US" sz="2800" dirty="0" err="1"/>
              <a:t>pada</a:t>
            </a:r>
            <a:r>
              <a:rPr lang="en-US" sz="2800" dirty="0"/>
              <a:t> Website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51662" y="567907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Abdurrahman Arifin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835153" y="4959534"/>
            <a:ext cx="3468587" cy="5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/>
              <a:t>Cilsy</a:t>
            </a:r>
            <a:r>
              <a:rPr lang="en-US" sz="2800" dirty="0"/>
              <a:t> </a:t>
            </a:r>
            <a:r>
              <a:rPr lang="en-US" sz="2800" dirty="0" err="1"/>
              <a:t>Fashionlution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83141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4585876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5954226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3957490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647" y="2084832"/>
            <a:ext cx="7701033" cy="4329717"/>
          </a:xfrm>
        </p:spPr>
      </p:pic>
    </p:spTree>
    <p:extLst>
      <p:ext uri="{BB962C8B-B14F-4D97-AF65-F5344CB8AC3E}">
        <p14:creationId xmlns:p14="http://schemas.microsoft.com/office/powerpoint/2010/main" val="379753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6497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6000" dirty="0" err="1" smtClean="0"/>
              <a:t>Terima</a:t>
            </a:r>
            <a:r>
              <a:rPr lang="en-US" sz="6000" dirty="0" smtClean="0"/>
              <a:t> </a:t>
            </a:r>
            <a:r>
              <a:rPr lang="en-US" sz="6000" dirty="0" err="1" smtClean="0"/>
              <a:t>kasih</a:t>
            </a:r>
            <a:r>
              <a:rPr lang="en-US" sz="6000" dirty="0" smtClean="0"/>
              <a:t>….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817092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</TotalTime>
  <Words>23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Small Project 2</vt:lpstr>
      <vt:lpstr>Main Page</vt:lpstr>
      <vt:lpstr>Product Page</vt:lpstr>
      <vt:lpstr>Shop Page</vt:lpstr>
      <vt:lpstr>Cart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1</dc:title>
  <dc:creator>Arifin</dc:creator>
  <cp:lastModifiedBy>Arifin</cp:lastModifiedBy>
  <cp:revision>9</cp:revision>
  <dcterms:created xsi:type="dcterms:W3CDTF">2021-06-07T10:45:37Z</dcterms:created>
  <dcterms:modified xsi:type="dcterms:W3CDTF">2021-07-27T17:07:24Z</dcterms:modified>
</cp:coreProperties>
</file>