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67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657600"/>
            <a:ext cx="10058400" cy="17110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Gitar</a:t>
            </a:r>
            <a:r>
              <a:rPr lang="en-US" dirty="0"/>
              <a:t> Menggunakan </a:t>
            </a:r>
            <a:r>
              <a:rPr lang="en-US" dirty="0" err="1"/>
              <a:t>Algoritma</a:t>
            </a:r>
            <a:r>
              <a:rPr lang="en-US" dirty="0"/>
              <a:t> Naïve Bayes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1999" y="114160"/>
            <a:ext cx="3048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Flow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290513A-C80A-D0C8-0BD5-023D616E9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59" y="677925"/>
            <a:ext cx="4197681" cy="5933603"/>
          </a:xfr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EED3-DB19-D53F-596D-128FD46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5CAC-0EFC-4753-F2B9-581A2042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4600"/>
            <a:ext cx="9144000" cy="2667000"/>
          </a:xfrm>
        </p:spPr>
        <p:txBody>
          <a:bodyPr>
            <a:normAutofit/>
          </a:bodyPr>
          <a:lstStyle/>
          <a:p>
            <a:r>
              <a:rPr lang="en-US" sz="2800" dirty="0" err="1"/>
              <a:t>Pemahaman</a:t>
            </a:r>
            <a:r>
              <a:rPr lang="en-US" sz="2800" dirty="0"/>
              <a:t> pasar yang lebih </a:t>
            </a:r>
            <a:r>
              <a:rPr lang="en-US" sz="2800" dirty="0" err="1"/>
              <a:t>baik</a:t>
            </a:r>
            <a:endParaRPr lang="en-US" sz="2800" dirty="0"/>
          </a:p>
          <a:p>
            <a:r>
              <a:rPr lang="en-US" sz="2800" dirty="0" err="1"/>
              <a:t>Optimalisasi</a:t>
            </a:r>
            <a:r>
              <a:rPr lang="en-US" sz="2800" dirty="0"/>
              <a:t> </a:t>
            </a:r>
            <a:r>
              <a:rPr lang="en-US" sz="2800" dirty="0" err="1"/>
              <a:t>stok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endParaRPr lang="en-US" sz="2800" dirty="0"/>
          </a:p>
          <a:p>
            <a:r>
              <a:rPr lang="en-US" sz="2800" dirty="0" err="1"/>
              <a:t>Penyesuaian</a:t>
            </a:r>
            <a:r>
              <a:rPr lang="en-US" sz="2800" dirty="0"/>
              <a:t> Harga</a:t>
            </a:r>
          </a:p>
          <a:p>
            <a:r>
              <a:rPr lang="en-US" sz="2800" dirty="0"/>
              <a:t>Strategi </a:t>
            </a:r>
            <a:r>
              <a:rPr lang="en-US" sz="2800" dirty="0" err="1"/>
              <a:t>Pemasaran</a:t>
            </a:r>
            <a:r>
              <a:rPr lang="en-US" sz="2800" dirty="0"/>
              <a:t> yang lebih </a:t>
            </a:r>
            <a:r>
              <a:rPr lang="en-US" sz="2800" dirty="0" err="1"/>
              <a:t>efektif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2175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Aplikasi Prediksi Penjualan Gitar Menggunakan Algoritma Naïve Bayes</vt:lpstr>
      <vt:lpstr>Flow Aplikasi</vt:lpstr>
      <vt:lpstr>Keuntungan dari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Prediksi Penjualan Gitar Menggunakan Algoritma Naïve Bayes</dc:title>
  <dc:creator>Vaisal Vermansyah</dc:creator>
  <cp:lastModifiedBy>Vaisal Vermansyah</cp:lastModifiedBy>
  <cp:revision>2</cp:revision>
  <dcterms:created xsi:type="dcterms:W3CDTF">2023-10-24T03:23:33Z</dcterms:created>
  <dcterms:modified xsi:type="dcterms:W3CDTF">2023-10-24T06:30:22Z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