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ssil joe babu" initials="jj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D6503-732F-4339-90C3-9A318D64C394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39B1B-0152-427B-8396-BEC8E175E82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3087-043E-4307-8583-E3D0854691A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562BC-E2D4-4685-9FD5-E2B0714DC09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562BC-E2D4-4685-9FD5-E2B0714DC09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562BC-E2D4-4685-9FD5-E2B0714DC094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562BC-E2D4-4685-9FD5-E2B0714DC09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562BC-E2D4-4685-9FD5-E2B0714DC09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562BC-E2D4-4685-9FD5-E2B0714DC094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1A36-E1E0-46A2-9B6D-4E2D0007B6D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F911-543F-4558-9A19-9F009EB255A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22413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Constantia" pitchFamily="18" charset="0"/>
              </a:rPr>
              <a:t>Welcome to WMS</a:t>
            </a:r>
            <a:endParaRPr lang="en-IN" sz="2800" dirty="0">
              <a:latin typeface="Constant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916832"/>
            <a:ext cx="6400800" cy="15121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Email/Mobile no.</a:t>
            </a:r>
          </a:p>
          <a:p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                                                                 </a:t>
            </a: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forgot?         </a:t>
            </a:r>
          </a:p>
          <a:p>
            <a:pPr algn="l"/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22108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</a:t>
            </a:r>
            <a:r>
              <a:rPr lang="en-IN" sz="2000" dirty="0" smtClean="0"/>
              <a:t>LOG IN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515719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New to WMS? SIGNUP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75656" y="2348880"/>
            <a:ext cx="626469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03648" y="3068960"/>
            <a:ext cx="640871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75656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5486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Suppose, from the category, Plastics are pressed and under plastics, Hard plastic is pressed.</a:t>
            </a:r>
          </a:p>
          <a:p>
            <a:r>
              <a:rPr lang="en-IN" dirty="0" smtClean="0"/>
              <a:t>Then the next page should appear like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700808"/>
            <a:ext cx="70567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Hard Plastic</a:t>
            </a:r>
          </a:p>
          <a:p>
            <a:endParaRPr lang="en-IN" dirty="0"/>
          </a:p>
          <a:p>
            <a:pPr algn="ctr"/>
            <a:r>
              <a:rPr lang="en-IN" sz="5400" dirty="0" smtClean="0"/>
              <a:t>Picture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Is Bought</a:t>
            </a:r>
          </a:p>
          <a:p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/>
              <a:t>Minimum amount should be 15 kg</a:t>
            </a:r>
          </a:p>
          <a:p>
            <a:pPr algn="ctr"/>
            <a:endParaRPr lang="en-IN" sz="2000" dirty="0"/>
          </a:p>
        </p:txBody>
      </p:sp>
      <p:sp>
        <p:nvSpPr>
          <p:cNvPr id="12" name="Rectangle 11"/>
          <p:cNvSpPr/>
          <p:nvPr/>
        </p:nvSpPr>
        <p:spPr>
          <a:xfrm>
            <a:off x="683568" y="4365104"/>
            <a:ext cx="338437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Estimated Quantity- __   -    __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148064" y="4365104"/>
            <a:ext cx="244827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Rs. 2.0/Kg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275856" y="5157192"/>
            <a:ext cx="266429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Sell Now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275856" y="5949280"/>
            <a:ext cx="266429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Move to Bin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04664"/>
            <a:ext cx="2809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Sell Now is pressed</a:t>
            </a:r>
          </a:p>
          <a:p>
            <a:r>
              <a:rPr lang="en-IN" dirty="0" smtClean="0"/>
              <a:t>The page should appear like</a:t>
            </a:r>
          </a:p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Pick Up </a:t>
            </a:r>
          </a:p>
          <a:p>
            <a:endParaRPr lang="en-IN" dirty="0"/>
          </a:p>
          <a:p>
            <a:r>
              <a:rPr lang="en-IN" dirty="0" smtClean="0"/>
              <a:t>       Select  Date                                                                                      Select Time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2204864"/>
            <a:ext cx="194421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02/05/2019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56176" y="2204864"/>
            <a:ext cx="1872208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8am-5pm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780928"/>
            <a:ext cx="7128792" cy="2585323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/>
          <a:p>
            <a:r>
              <a:rPr lang="en-IN" dirty="0" smtClean="0"/>
              <a:t>Address                                       or                Detect my Location/GPS      </a:t>
            </a:r>
          </a:p>
          <a:p>
            <a:endParaRPr lang="en-IN" dirty="0" smtClean="0"/>
          </a:p>
          <a:p>
            <a:r>
              <a:rPr lang="en-IN" dirty="0" smtClean="0"/>
              <a:t>Flat/House No./Floor/Building</a:t>
            </a:r>
          </a:p>
          <a:p>
            <a:endParaRPr lang="en-IN" dirty="0" smtClean="0"/>
          </a:p>
          <a:p>
            <a:r>
              <a:rPr lang="en-IN" dirty="0" smtClean="0"/>
              <a:t>Colony/Street/Locality</a:t>
            </a:r>
          </a:p>
          <a:p>
            <a:endParaRPr lang="en-IN" dirty="0" smtClean="0"/>
          </a:p>
          <a:p>
            <a:r>
              <a:rPr lang="en-IN" dirty="0" smtClean="0"/>
              <a:t>Landmark</a:t>
            </a:r>
          </a:p>
          <a:p>
            <a:endParaRPr lang="en-IN" dirty="0" smtClean="0"/>
          </a:p>
          <a:p>
            <a:r>
              <a:rPr lang="en-IN" dirty="0" smtClean="0"/>
              <a:t>City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27584" y="3717032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7584" y="4293096"/>
            <a:ext cx="655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5576" y="4797152"/>
            <a:ext cx="655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5576" y="5373216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19872" y="5805264"/>
            <a:ext cx="18002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CONFIRM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20688"/>
            <a:ext cx="78488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Confirm is pressed </a:t>
            </a:r>
          </a:p>
          <a:p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sz="3200" dirty="0"/>
              <a:t>Hey, User</a:t>
            </a:r>
          </a:p>
          <a:p>
            <a:pPr algn="ctr"/>
            <a:r>
              <a:rPr lang="en-IN" sz="3200" dirty="0"/>
              <a:t>Your request is confirmed.</a:t>
            </a:r>
          </a:p>
          <a:p>
            <a:pPr algn="ctr"/>
            <a:r>
              <a:rPr lang="en-IN" sz="3200" dirty="0"/>
              <a:t>Thanks for choosing 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4005064"/>
            <a:ext cx="2304256" cy="432048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Order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there are more wastes then move this waste(which is Hard Plastic in this case) to</a:t>
            </a:r>
          </a:p>
          <a:p>
            <a:r>
              <a:rPr lang="en-IN" dirty="0" smtClean="0"/>
              <a:t>Bin by clicking on MOVE TO BIN and then select other category of waste.</a:t>
            </a:r>
          </a:p>
          <a:p>
            <a:endParaRPr lang="en-IN" dirty="0" smtClean="0"/>
          </a:p>
          <a:p>
            <a:r>
              <a:rPr lang="en-IN" dirty="0" smtClean="0"/>
              <a:t>All these are stored in Bin and when the user wants to sell out.</a:t>
            </a:r>
          </a:p>
          <a:p>
            <a:r>
              <a:rPr lang="en-IN" dirty="0" smtClean="0"/>
              <a:t>Click on the bin above and proceed.</a:t>
            </a:r>
          </a:p>
          <a:p>
            <a:r>
              <a:rPr lang="en-IN" dirty="0" smtClean="0"/>
              <a:t>And then the page should be like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2060848"/>
            <a:ext cx="172819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Picture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755576" y="3861048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Picture</a:t>
            </a:r>
            <a:endParaRPr lang="en-IN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1988840"/>
            <a:ext cx="1341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Hard  Plastic</a:t>
            </a:r>
          </a:p>
          <a:p>
            <a:endParaRPr lang="en-IN" dirty="0" smtClean="0"/>
          </a:p>
          <a:p>
            <a:r>
              <a:rPr lang="en-IN" dirty="0" smtClean="0"/>
              <a:t>Rs. 2.0/kg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211960" y="3717032"/>
            <a:ext cx="1349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White Paper</a:t>
            </a:r>
          </a:p>
          <a:p>
            <a:endParaRPr lang="en-IN" dirty="0" smtClean="0"/>
          </a:p>
          <a:p>
            <a:r>
              <a:rPr lang="en-IN" dirty="0" smtClean="0"/>
              <a:t>Rs. 6/kg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11560" y="3212976"/>
            <a:ext cx="180020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Estimated Quantity- _- _ </a:t>
            </a:r>
            <a:endParaRPr lang="en-IN" sz="1200" dirty="0"/>
          </a:p>
        </p:txBody>
      </p:sp>
      <p:sp>
        <p:nvSpPr>
          <p:cNvPr id="13" name="Rectangle 12"/>
          <p:cNvSpPr/>
          <p:nvPr/>
        </p:nvSpPr>
        <p:spPr>
          <a:xfrm>
            <a:off x="611560" y="5013176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Estimated Quantity- _ - _ 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3347864" y="6021288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Proceed to Sell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987824" y="3284984"/>
            <a:ext cx="100811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987824" y="5085184"/>
            <a:ext cx="100811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661248"/>
            <a:ext cx="31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Total estimated Quantity- __-__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836712"/>
            <a:ext cx="738753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If proceed to sell is pressed</a:t>
            </a:r>
          </a:p>
          <a:p>
            <a:r>
              <a:rPr lang="en-IN" sz="2800" dirty="0" smtClean="0"/>
              <a:t>The next page should be like page 11 and then 12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If pressed SIGNUP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IN  +91 </a:t>
            </a: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   Mobile No.</a:t>
            </a:r>
          </a:p>
          <a:p>
            <a:pPr algn="ctr">
              <a:buNone/>
            </a:pPr>
            <a:endParaRPr lang="en-IN" sz="2400" dirty="0" smtClean="0"/>
          </a:p>
          <a:p>
            <a:pPr algn="ctr">
              <a:buNone/>
            </a:pPr>
            <a:r>
              <a:rPr lang="en-IN" sz="2400" dirty="0" smtClean="0"/>
              <a:t>Join WMS</a:t>
            </a:r>
          </a:p>
          <a:p>
            <a:pPr algn="ctr">
              <a:buNone/>
            </a:pPr>
            <a:endParaRPr lang="en-IN" sz="2400" dirty="0" smtClean="0"/>
          </a:p>
          <a:p>
            <a:pPr algn="ctr">
              <a:buNone/>
            </a:pPr>
            <a:r>
              <a:rPr lang="en-IN" sz="2400" dirty="0" smtClean="0"/>
              <a:t>Already a User? LOG IN</a:t>
            </a:r>
            <a:endParaRPr lang="en-IN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2060848"/>
            <a:ext cx="81369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If pressed Join WMS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 smtClean="0"/>
              <a:t>Enter OTP-</a:t>
            </a:r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2800" dirty="0" smtClean="0"/>
              <a:t>If pressed LOG IN</a:t>
            </a:r>
          </a:p>
          <a:p>
            <a:pPr algn="ctr">
              <a:buNone/>
            </a:pPr>
            <a:r>
              <a:rPr lang="en-IN" sz="2800" dirty="0" smtClean="0"/>
              <a:t> </a:t>
            </a:r>
          </a:p>
          <a:p>
            <a:pPr>
              <a:buNone/>
            </a:pPr>
            <a:r>
              <a:rPr lang="en-IN" sz="2800" dirty="0" smtClean="0"/>
              <a:t>Should be taken to Page 1</a:t>
            </a:r>
            <a:endParaRPr lang="en-IN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23728" y="1988840"/>
            <a:ext cx="5400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852936"/>
            <a:ext cx="173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Create Password</a:t>
            </a:r>
            <a:endParaRPr lang="en-IN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356992"/>
            <a:ext cx="19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**********  Show</a:t>
            </a:r>
            <a:endParaRPr lang="en-IN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386104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4437112"/>
            <a:ext cx="52565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           If pressed SUBMIT </a:t>
            </a:r>
          </a:p>
          <a:p>
            <a:endParaRPr lang="en-IN" dirty="0"/>
          </a:p>
          <a:p>
            <a:pPr algn="ctr"/>
            <a:r>
              <a:rPr lang="en-IN" sz="3200" dirty="0" smtClean="0"/>
              <a:t>        Account Created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260648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First Name</a:t>
            </a:r>
            <a:endParaRPr lang="en-IN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520" y="980728"/>
            <a:ext cx="640871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1124744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Last Name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520" y="1772816"/>
            <a:ext cx="64807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1916832"/>
            <a:ext cx="17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Email (</a:t>
            </a:r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Optional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3528" y="2564904"/>
            <a:ext cx="64807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980728"/>
            <a:ext cx="18473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79712" y="0"/>
            <a:ext cx="0" cy="6858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92696"/>
            <a:ext cx="1979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1886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  Hello, User</a:t>
            </a:r>
            <a:endParaRPr lang="en-I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76470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196752"/>
            <a:ext cx="17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Sell by Category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700808"/>
            <a:ext cx="1979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8448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Your Request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2276872"/>
            <a:ext cx="1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Your Account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3212976"/>
            <a:ext cx="197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Register as a  Scrap</a:t>
            </a:r>
          </a:p>
          <a:p>
            <a:r>
              <a:rPr lang="en-IN" dirty="0" smtClean="0"/>
              <a:t> Dealer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4077072"/>
            <a:ext cx="1979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536" y="4293096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Help  </a:t>
            </a:r>
            <a:r>
              <a:rPr lang="en-IN" dirty="0" err="1" smtClean="0"/>
              <a:t>Center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67544" y="4797152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Settings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179512" y="260648"/>
            <a:ext cx="36004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395536" y="2708920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Wallet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04664"/>
            <a:ext cx="639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If </a:t>
            </a:r>
            <a:r>
              <a:rPr lang="en-IN" dirty="0"/>
              <a:t>s</a:t>
            </a:r>
            <a:r>
              <a:rPr lang="en-IN" dirty="0" smtClean="0"/>
              <a:t>ell by category is pressed.</a:t>
            </a:r>
          </a:p>
          <a:p>
            <a:pPr algn="ctr"/>
            <a:r>
              <a:rPr lang="en-IN" dirty="0" smtClean="0"/>
              <a:t>Show different cities where service is available.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24744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Sell by Category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Plastics</a:t>
            </a:r>
          </a:p>
          <a:p>
            <a:endParaRPr lang="en-IN" dirty="0" smtClean="0"/>
          </a:p>
          <a:p>
            <a:r>
              <a:rPr lang="en-IN" dirty="0" smtClean="0"/>
              <a:t>Paper</a:t>
            </a:r>
          </a:p>
          <a:p>
            <a:endParaRPr lang="en-IN" dirty="0" smtClean="0"/>
          </a:p>
          <a:p>
            <a:r>
              <a:rPr lang="en-IN" dirty="0" smtClean="0"/>
              <a:t>Metals</a:t>
            </a:r>
          </a:p>
          <a:p>
            <a:endParaRPr lang="en-IN" dirty="0" smtClean="0"/>
          </a:p>
          <a:p>
            <a:r>
              <a:rPr lang="en-IN" dirty="0" smtClean="0"/>
              <a:t>E-Waste</a:t>
            </a:r>
          </a:p>
          <a:p>
            <a:endParaRPr lang="en-IN" dirty="0" smtClean="0"/>
          </a:p>
          <a:p>
            <a:r>
              <a:rPr lang="en-IN" dirty="0" smtClean="0"/>
              <a:t>Others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484784"/>
            <a:ext cx="689329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Hard plastic                                                                              </a:t>
            </a:r>
            <a:r>
              <a:rPr lang="en-IN" dirty="0" smtClean="0"/>
              <a:t>Soft plastic</a:t>
            </a:r>
          </a:p>
          <a:p>
            <a:endParaRPr lang="en-IN" dirty="0" smtClean="0"/>
          </a:p>
          <a:p>
            <a:r>
              <a:rPr lang="en-IN" dirty="0" smtClean="0"/>
              <a:t>Mix Plastic                                                                            </a:t>
            </a:r>
            <a:r>
              <a:rPr lang="en-IN" dirty="0" smtClean="0"/>
              <a:t>Water/Oil Covers</a:t>
            </a:r>
          </a:p>
          <a:p>
            <a:endParaRPr lang="en-IN" dirty="0" smtClean="0"/>
          </a:p>
          <a:p>
            <a:r>
              <a:rPr lang="en-IN" dirty="0" smtClean="0"/>
              <a:t>Milk Covers                                                                           </a:t>
            </a:r>
            <a:r>
              <a:rPr lang="en-IN" dirty="0" smtClean="0"/>
              <a:t>Polythene(High)</a:t>
            </a:r>
          </a:p>
          <a:p>
            <a:endParaRPr lang="en-IN" dirty="0" smtClean="0"/>
          </a:p>
          <a:p>
            <a:r>
              <a:rPr lang="en-IN" dirty="0" smtClean="0"/>
              <a:t>Polythene (Mix)                                                                             HPP</a:t>
            </a:r>
          </a:p>
          <a:p>
            <a:endParaRPr lang="en-IN" dirty="0" smtClean="0"/>
          </a:p>
          <a:p>
            <a:r>
              <a:rPr lang="en-IN" dirty="0" smtClean="0"/>
              <a:t>Plastic Jar(15 Litres)</a:t>
            </a:r>
            <a:r>
              <a:rPr lang="en-IN" dirty="0" smtClean="0"/>
              <a:t>                                                           Plastic Jar(5 Litres)</a:t>
            </a:r>
          </a:p>
          <a:p>
            <a:endParaRPr lang="en-IN" dirty="0" smtClean="0"/>
          </a:p>
          <a:p>
            <a:r>
              <a:rPr lang="en-IN" dirty="0" smtClean="0"/>
              <a:t>Plastic </a:t>
            </a:r>
            <a:r>
              <a:rPr lang="en-IN" dirty="0" err="1" smtClean="0"/>
              <a:t>Bori</a:t>
            </a: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Fibre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836712"/>
            <a:ext cx="22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Plastics are pressed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700808"/>
            <a:ext cx="6023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Newspaper                                                                  Plain Paper </a:t>
            </a:r>
          </a:p>
          <a:p>
            <a:endParaRPr lang="en-IN" dirty="0" smtClean="0"/>
          </a:p>
          <a:p>
            <a:r>
              <a:rPr lang="en-IN" dirty="0" smtClean="0"/>
              <a:t>Rough Paper                                                                   Books</a:t>
            </a:r>
          </a:p>
          <a:p>
            <a:endParaRPr lang="en-IN" dirty="0" smtClean="0"/>
          </a:p>
          <a:p>
            <a:r>
              <a:rPr lang="en-IN" dirty="0" smtClean="0"/>
              <a:t>Notebooks                                                               Cartoon(House)</a:t>
            </a:r>
          </a:p>
          <a:p>
            <a:endParaRPr lang="en-IN" dirty="0" smtClean="0"/>
          </a:p>
          <a:p>
            <a:r>
              <a:rPr lang="en-IN" dirty="0" smtClean="0"/>
              <a:t>Cartoon(Shop)                                                            Magazines</a:t>
            </a:r>
          </a:p>
          <a:p>
            <a:endParaRPr lang="en-IN" dirty="0" smtClean="0"/>
          </a:p>
          <a:p>
            <a:r>
              <a:rPr lang="en-IN" dirty="0" smtClean="0"/>
              <a:t>Grey Board                                                                 Record Paper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836712"/>
            <a:ext cx="22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Papers are pressed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628800"/>
            <a:ext cx="64774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Iron                                                                         Steel</a:t>
            </a:r>
          </a:p>
          <a:p>
            <a:endParaRPr lang="en-IN" dirty="0" smtClean="0"/>
          </a:p>
          <a:p>
            <a:r>
              <a:rPr lang="en-IN" dirty="0" smtClean="0"/>
              <a:t>Tin                                                                          Cooper</a:t>
            </a:r>
          </a:p>
          <a:p>
            <a:endParaRPr lang="en-IN" dirty="0" smtClean="0"/>
          </a:p>
          <a:p>
            <a:r>
              <a:rPr lang="en-IN" dirty="0" smtClean="0"/>
              <a:t>Brass                                                                     Aluminium</a:t>
            </a:r>
          </a:p>
          <a:p>
            <a:endParaRPr lang="en-IN" dirty="0" smtClean="0"/>
          </a:p>
          <a:p>
            <a:r>
              <a:rPr lang="en-IN" dirty="0" smtClean="0"/>
              <a:t>Casting Aluminium                                              Oil Tin 15 Litres(Fresh)</a:t>
            </a:r>
          </a:p>
          <a:p>
            <a:endParaRPr lang="en-IN" dirty="0" smtClean="0"/>
          </a:p>
          <a:p>
            <a:r>
              <a:rPr lang="en-IN" dirty="0" smtClean="0"/>
              <a:t>Oil Tin 15 Litres(Scrap)                                        Oil Tin 5 Litres </a:t>
            </a:r>
          </a:p>
          <a:p>
            <a:endParaRPr lang="en-IN" dirty="0" smtClean="0"/>
          </a:p>
          <a:p>
            <a:r>
              <a:rPr lang="en-IN" dirty="0" smtClean="0"/>
              <a:t>SS 204                                                                      SS 304</a:t>
            </a:r>
          </a:p>
          <a:p>
            <a:endParaRPr lang="en-IN" dirty="0" smtClean="0"/>
          </a:p>
          <a:p>
            <a:r>
              <a:rPr lang="en-IN" dirty="0" smtClean="0"/>
              <a:t>SS 316                                                            MS Barrels-Drum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836712"/>
            <a:ext cx="224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Metals are pressed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13479</TotalTime>
  <Words>419</Words>
  <Application>Microsoft Office PowerPoint</Application>
  <PresentationFormat>On-screen Show (4:3)</PresentationFormat>
  <Paragraphs>153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to WMS</vt:lpstr>
      <vt:lpstr>If pressed SIGNUP</vt:lpstr>
      <vt:lpstr>If pressed Join WMS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WMS</dc:title>
  <dc:creator>jissil joe babu</dc:creator>
  <cp:lastModifiedBy>jissil joe babu</cp:lastModifiedBy>
  <cp:revision>64</cp:revision>
  <dcterms:created xsi:type="dcterms:W3CDTF">2019-08-13T07:40:43Z</dcterms:created>
  <dcterms:modified xsi:type="dcterms:W3CDTF">2019-08-22T16:20:05Z</dcterms:modified>
</cp:coreProperties>
</file>