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5"/>
  </p:notesMasterIdLst>
  <p:sldIdLst>
    <p:sldId id="358" r:id="rId4"/>
    <p:sldId id="328" r:id="rId5"/>
    <p:sldId id="356" r:id="rId6"/>
    <p:sldId id="334" r:id="rId7"/>
    <p:sldId id="300" r:id="rId8"/>
    <p:sldId id="304" r:id="rId9"/>
    <p:sldId id="346" r:id="rId10"/>
    <p:sldId id="361" r:id="rId11"/>
    <p:sldId id="261" r:id="rId12"/>
    <p:sldId id="274" r:id="rId13"/>
    <p:sldId id="350" r:id="rId1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42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371481" y="3447077"/>
            <a:ext cx="15543451" cy="1585999"/>
          </a:xfrm>
        </p:spPr>
        <p:txBody>
          <a:bodyPr/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11182794 - HARUN ARRASYID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UNIVERSITAS NUSA MANDIRI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1366342" y="4278696"/>
            <a:ext cx="15553728" cy="1997500"/>
          </a:xfrm>
        </p:spPr>
        <p:txBody>
          <a:bodyPr/>
          <a:lstStyle/>
          <a:p>
            <a:r>
              <a:rPr lang="en-US" altLang="ja-JP" dirty="0"/>
              <a:t>PERANCANGAN SISTEM INFORMASI PENJUALAN PAKAIAN PADA PT BANTENG MERAH INDONESIA BERBASIS WEB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Kesimpulan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menjawab</a:t>
            </a:r>
            <a:r>
              <a:rPr lang="en-US" altLang="ja-JP" dirty="0"/>
              <a:t> </a:t>
            </a:r>
            <a:r>
              <a:rPr lang="en-US" altLang="ja-JP" dirty="0" err="1"/>
              <a:t>permasalahan</a:t>
            </a:r>
            <a:r>
              <a:rPr lang="en-US" altLang="ja-JP" dirty="0"/>
              <a:t> yang </a:t>
            </a:r>
            <a:r>
              <a:rPr lang="en-US" altLang="ja-JP" dirty="0" err="1"/>
              <a:t>ada</a:t>
            </a:r>
            <a:r>
              <a:rPr lang="en-US" altLang="ja-JP" dirty="0"/>
              <a:t>,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pakaian</a:t>
            </a:r>
            <a:r>
              <a:rPr lang="en-US" altLang="ja-JP" dirty="0"/>
              <a:t> </a:t>
            </a:r>
            <a:r>
              <a:rPr lang="en-US" altLang="ja-JP" dirty="0" err="1"/>
              <a:t>berbasis</a:t>
            </a:r>
            <a:r>
              <a:rPr lang="en-US" altLang="ja-JP" dirty="0"/>
              <a:t> web di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 </a:t>
            </a:r>
            <a:r>
              <a:rPr lang="en-US" altLang="ja-JP" dirty="0" err="1"/>
              <a:t>diharapkan</a:t>
            </a:r>
            <a:r>
              <a:rPr lang="en-US" altLang="ja-JP" dirty="0"/>
              <a:t>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solusi</a:t>
            </a:r>
            <a:r>
              <a:rPr lang="en-US" altLang="ja-JP" dirty="0"/>
              <a:t> </a:t>
            </a:r>
            <a:r>
              <a:rPr lang="en-US" altLang="ja-JP" dirty="0" err="1"/>
              <a:t>efektif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tantangan</a:t>
            </a:r>
            <a:r>
              <a:rPr lang="en-US" altLang="ja-JP" dirty="0"/>
              <a:t> yang </a:t>
            </a:r>
            <a:r>
              <a:rPr lang="en-US" altLang="ja-JP" dirty="0" err="1"/>
              <a:t>dihadapi</a:t>
            </a:r>
            <a:r>
              <a:rPr lang="en-US" altLang="ja-JP" dirty="0"/>
              <a:t>. </a:t>
            </a:r>
            <a:r>
              <a:rPr lang="en-US" altLang="ja-JP" dirty="0" err="1"/>
              <a:t>Kelebihan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meliputi</a:t>
            </a:r>
            <a:r>
              <a:rPr lang="en-US" altLang="ja-JP" dirty="0"/>
              <a:t> </a:t>
            </a:r>
            <a:r>
              <a:rPr lang="en-US" altLang="ja-JP" dirty="0" err="1"/>
              <a:t>efisiensi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proses </a:t>
            </a:r>
            <a:r>
              <a:rPr lang="en-US" altLang="ja-JP" dirty="0" err="1"/>
              <a:t>pemesanan</a:t>
            </a:r>
            <a:r>
              <a:rPr lang="en-US" altLang="ja-JP" dirty="0"/>
              <a:t>, </a:t>
            </a:r>
            <a:r>
              <a:rPr lang="en-US" altLang="ja-JP" dirty="0" err="1"/>
              <a:t>keterlacakan</a:t>
            </a:r>
            <a:r>
              <a:rPr lang="en-US" altLang="ja-JP" dirty="0"/>
              <a:t> </a:t>
            </a:r>
            <a:r>
              <a:rPr lang="en-US" altLang="ja-JP" dirty="0" err="1"/>
              <a:t>transaksi</a:t>
            </a:r>
            <a:r>
              <a:rPr lang="en-US" altLang="ja-JP" dirty="0"/>
              <a:t> yang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peningkatan</a:t>
            </a:r>
            <a:r>
              <a:rPr lang="en-US" altLang="ja-JP" dirty="0"/>
              <a:t> </a:t>
            </a:r>
            <a:r>
              <a:rPr lang="en-US" altLang="ja-JP" dirty="0" err="1"/>
              <a:t>responsivitas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kebutuhan</a:t>
            </a:r>
            <a:r>
              <a:rPr lang="en-US" altLang="ja-JP" dirty="0"/>
              <a:t> </a:t>
            </a:r>
            <a:r>
              <a:rPr lang="en-US" altLang="ja-JP" dirty="0" err="1"/>
              <a:t>pelanggan</a:t>
            </a:r>
            <a:r>
              <a:rPr lang="en-US" altLang="ja-JP" dirty="0"/>
              <a:t>. </a:t>
            </a:r>
            <a:r>
              <a:rPr lang="en-US" altLang="ja-JP" dirty="0" err="1"/>
              <a:t>Meskipun</a:t>
            </a:r>
            <a:r>
              <a:rPr lang="en-US" altLang="ja-JP" dirty="0"/>
              <a:t> </a:t>
            </a:r>
            <a:r>
              <a:rPr lang="en-US" altLang="ja-JP" dirty="0" err="1"/>
              <a:t>demikian</a:t>
            </a:r>
            <a:r>
              <a:rPr lang="en-US" altLang="ja-JP" dirty="0"/>
              <a:t>, </a:t>
            </a:r>
            <a:r>
              <a:rPr lang="en-US" altLang="ja-JP" dirty="0" err="1"/>
              <a:t>beberapa</a:t>
            </a:r>
            <a:r>
              <a:rPr lang="en-US" altLang="ja-JP" dirty="0"/>
              <a:t> </a:t>
            </a:r>
            <a:r>
              <a:rPr lang="en-US" altLang="ja-JP" dirty="0" err="1"/>
              <a:t>kekurangan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tantangan</a:t>
            </a:r>
            <a:r>
              <a:rPr lang="en-US" altLang="ja-JP" dirty="0"/>
              <a:t> yang </a:t>
            </a:r>
            <a:r>
              <a:rPr lang="en-US" altLang="ja-JP" dirty="0" err="1"/>
              <a:t>mungkin</a:t>
            </a:r>
            <a:r>
              <a:rPr lang="en-US" altLang="ja-JP" dirty="0"/>
              <a:t> </a:t>
            </a:r>
            <a:r>
              <a:rPr lang="en-US" altLang="ja-JP" dirty="0" err="1"/>
              <a:t>muncul</a:t>
            </a:r>
            <a:r>
              <a:rPr lang="en-US" altLang="ja-JP" dirty="0"/>
              <a:t> juga </a:t>
            </a:r>
            <a:r>
              <a:rPr lang="en-US" altLang="ja-JP" dirty="0" err="1"/>
              <a:t>perlu</a:t>
            </a:r>
            <a:r>
              <a:rPr lang="en-US" altLang="ja-JP" dirty="0"/>
              <a:t> </a:t>
            </a:r>
            <a:r>
              <a:rPr lang="en-US" altLang="ja-JP" dirty="0" err="1"/>
              <a:t>diperhatikan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Long text only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 err="1" smtClean="0"/>
              <a:t>Yo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ja-JP" dirty="0"/>
              <a:t>11182794 - HARUN ARRASYID</a:t>
            </a:r>
            <a:br>
              <a:rPr lang="es-ES" altLang="ja-JP" dirty="0"/>
            </a:br>
            <a:r>
              <a:rPr lang="es-ES" altLang="ja-JP" dirty="0"/>
              <a:t>UNIVERSITAS NUSA MANDIRI</a:t>
            </a:r>
          </a:p>
          <a:p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Latar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Belakang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Inti </a:t>
            </a:r>
            <a:r>
              <a:rPr lang="en-US" altLang="ja-JP" dirty="0" err="1" smtClean="0"/>
              <a:t>Permasalahan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451977"/>
            <a:ext cx="13938025" cy="4414831"/>
          </a:xfrm>
        </p:spPr>
        <p:txBody>
          <a:bodyPr>
            <a:normAutofit/>
          </a:bodyPr>
          <a:lstStyle/>
          <a:p>
            <a:pPr algn="just"/>
            <a:r>
              <a:rPr lang="en-US" altLang="ja-JP" dirty="0"/>
              <a:t>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Indonesia, </a:t>
            </a:r>
            <a:r>
              <a:rPr lang="en-US" altLang="ja-JP" dirty="0" err="1"/>
              <a:t>sebagai</a:t>
            </a:r>
            <a:r>
              <a:rPr lang="en-US" altLang="ja-JP" dirty="0"/>
              <a:t> </a:t>
            </a:r>
            <a:r>
              <a:rPr lang="en-US" altLang="ja-JP" dirty="0" err="1"/>
              <a:t>pemain</a:t>
            </a:r>
            <a:r>
              <a:rPr lang="en-US" altLang="ja-JP" dirty="0"/>
              <a:t> </a:t>
            </a:r>
            <a:r>
              <a:rPr lang="en-US" altLang="ja-JP" dirty="0" err="1"/>
              <a:t>utama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industri</a:t>
            </a:r>
            <a:r>
              <a:rPr lang="en-US" altLang="ja-JP" dirty="0"/>
              <a:t> </a:t>
            </a:r>
            <a:r>
              <a:rPr lang="en-US" altLang="ja-JP" dirty="0" err="1" smtClean="0"/>
              <a:t>esports</a:t>
            </a:r>
            <a:r>
              <a:rPr lang="en-US" altLang="ja-JP" dirty="0" smtClean="0"/>
              <a:t>, </a:t>
            </a:r>
            <a:r>
              <a:rPr lang="en-US" altLang="ja-JP" dirty="0" err="1"/>
              <a:t>menghadapi</a:t>
            </a:r>
            <a:r>
              <a:rPr lang="en-US" altLang="ja-JP" dirty="0"/>
              <a:t> </a:t>
            </a:r>
            <a:r>
              <a:rPr lang="en-US" altLang="ja-JP" dirty="0" err="1"/>
              <a:t>permasalahan</a:t>
            </a:r>
            <a:r>
              <a:rPr lang="en-US" altLang="ja-JP" dirty="0"/>
              <a:t> </a:t>
            </a:r>
            <a:r>
              <a:rPr lang="en-US" altLang="ja-JP" dirty="0" err="1"/>
              <a:t>kritis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 merchandise yang </a:t>
            </a:r>
            <a:r>
              <a:rPr lang="en-US" altLang="ja-JP" dirty="0" err="1"/>
              <a:t>masih</a:t>
            </a:r>
            <a:r>
              <a:rPr lang="en-US" altLang="ja-JP" dirty="0"/>
              <a:t> </a:t>
            </a:r>
            <a:r>
              <a:rPr lang="en-US" altLang="ja-JP" dirty="0" err="1"/>
              <a:t>bersifat</a:t>
            </a:r>
            <a:r>
              <a:rPr lang="en-US" altLang="ja-JP" dirty="0"/>
              <a:t> manual. </a:t>
            </a:r>
            <a:r>
              <a:rPr lang="en-US" altLang="ja-JP" dirty="0" err="1"/>
              <a:t>Keterbatasan</a:t>
            </a:r>
            <a:r>
              <a:rPr lang="en-US" altLang="ja-JP" dirty="0"/>
              <a:t> </a:t>
            </a:r>
            <a:r>
              <a:rPr lang="en-US" altLang="ja-JP" dirty="0" err="1"/>
              <a:t>pada</a:t>
            </a:r>
            <a:r>
              <a:rPr lang="en-US" altLang="ja-JP" dirty="0"/>
              <a:t> platform WhatsApp </a:t>
            </a:r>
            <a:r>
              <a:rPr lang="en-US" altLang="ja-JP" dirty="0" err="1"/>
              <a:t>sebagai</a:t>
            </a:r>
            <a:r>
              <a:rPr lang="en-US" altLang="ja-JP" dirty="0"/>
              <a:t> </a:t>
            </a:r>
            <a:r>
              <a:rPr lang="en-US" altLang="ja-JP" dirty="0" err="1"/>
              <a:t>satu-satunya</a:t>
            </a:r>
            <a:r>
              <a:rPr lang="en-US" altLang="ja-JP" dirty="0"/>
              <a:t> medium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mengakibatkan</a:t>
            </a:r>
            <a:r>
              <a:rPr lang="en-US" altLang="ja-JP" dirty="0"/>
              <a:t> </a:t>
            </a:r>
            <a:r>
              <a:rPr lang="en-US" altLang="ja-JP" dirty="0" err="1"/>
              <a:t>kendala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pelacakan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, </a:t>
            </a:r>
            <a:r>
              <a:rPr lang="en-US" altLang="ja-JP" dirty="0" err="1"/>
              <a:t>lambatnya</a:t>
            </a:r>
            <a:r>
              <a:rPr lang="en-US" altLang="ja-JP" dirty="0"/>
              <a:t> proses,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peningkatan</a:t>
            </a:r>
            <a:r>
              <a:rPr lang="en-US" altLang="ja-JP" dirty="0"/>
              <a:t> </a:t>
            </a:r>
            <a:r>
              <a:rPr lang="en-US" altLang="ja-JP" dirty="0" err="1"/>
              <a:t>risiko</a:t>
            </a:r>
            <a:r>
              <a:rPr lang="en-US" altLang="ja-JP" dirty="0"/>
              <a:t> </a:t>
            </a:r>
            <a:r>
              <a:rPr lang="en-US" altLang="ja-JP" dirty="0" err="1"/>
              <a:t>kesalahan</a:t>
            </a:r>
            <a:r>
              <a:rPr lang="en-US" altLang="ja-JP" dirty="0"/>
              <a:t> data. </a:t>
            </a:r>
            <a:r>
              <a:rPr lang="en-US" altLang="ja-JP" dirty="0" err="1"/>
              <a:t>Kurangnya</a:t>
            </a:r>
            <a:r>
              <a:rPr lang="en-US" altLang="ja-JP" dirty="0"/>
              <a:t> </a:t>
            </a:r>
            <a:r>
              <a:rPr lang="en-US" altLang="ja-JP" dirty="0" err="1"/>
              <a:t>adaptasi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dinamika</a:t>
            </a:r>
            <a:r>
              <a:rPr lang="en-US" altLang="ja-JP" dirty="0"/>
              <a:t> </a:t>
            </a:r>
            <a:r>
              <a:rPr lang="en-US" altLang="ja-JP" dirty="0" err="1"/>
              <a:t>pasar</a:t>
            </a:r>
            <a:r>
              <a:rPr lang="en-US" altLang="ja-JP" dirty="0"/>
              <a:t> yang </a:t>
            </a:r>
            <a:r>
              <a:rPr lang="en-US" altLang="ja-JP" dirty="0" err="1"/>
              <a:t>cepat</a:t>
            </a:r>
            <a:r>
              <a:rPr lang="en-US" altLang="ja-JP" dirty="0"/>
              <a:t> </a:t>
            </a:r>
            <a:r>
              <a:rPr lang="en-US" altLang="ja-JP" dirty="0" err="1"/>
              <a:t>berubah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integrasi</a:t>
            </a:r>
            <a:r>
              <a:rPr lang="en-US" altLang="ja-JP" dirty="0"/>
              <a:t> yang </a:t>
            </a:r>
            <a:r>
              <a:rPr lang="en-US" altLang="ja-JP" dirty="0" err="1"/>
              <a:t>lemah</a:t>
            </a:r>
            <a:r>
              <a:rPr lang="en-US" altLang="ja-JP" dirty="0"/>
              <a:t> </a:t>
            </a:r>
            <a:r>
              <a:rPr lang="en-US" altLang="ja-JP" dirty="0" err="1"/>
              <a:t>antara</a:t>
            </a:r>
            <a:r>
              <a:rPr lang="en-US" altLang="ja-JP" dirty="0"/>
              <a:t> proses </a:t>
            </a:r>
            <a:r>
              <a:rPr lang="en-US" altLang="ja-JP" dirty="0" err="1"/>
              <a:t>pemesanan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hambatan</a:t>
            </a:r>
            <a:r>
              <a:rPr lang="en-US" altLang="ja-JP" dirty="0"/>
              <a:t> </a:t>
            </a:r>
            <a:r>
              <a:rPr lang="en-US" altLang="ja-JP" dirty="0" err="1"/>
              <a:t>utama</a:t>
            </a:r>
            <a:r>
              <a:rPr lang="en-US" altLang="ja-JP" dirty="0"/>
              <a:t>. </a:t>
            </a:r>
            <a:r>
              <a:rPr lang="en-US" altLang="ja-JP" dirty="0" err="1"/>
              <a:t>Solusi</a:t>
            </a:r>
            <a:r>
              <a:rPr lang="en-US" altLang="ja-JP" dirty="0"/>
              <a:t> </a:t>
            </a:r>
            <a:r>
              <a:rPr lang="en-US" altLang="ja-JP" dirty="0" err="1"/>
              <a:t>diperlukan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merancang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mengimplementasikan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pakaian</a:t>
            </a:r>
            <a:r>
              <a:rPr lang="en-US" altLang="ja-JP" dirty="0"/>
              <a:t> </a:t>
            </a:r>
            <a:r>
              <a:rPr lang="en-US" altLang="ja-JP" dirty="0" err="1"/>
              <a:t>berbasis</a:t>
            </a:r>
            <a:r>
              <a:rPr lang="en-US" altLang="ja-JP" dirty="0"/>
              <a:t> web yang </a:t>
            </a:r>
            <a:r>
              <a:rPr lang="en-US" altLang="ja-JP" dirty="0" err="1"/>
              <a:t>efisien</a:t>
            </a:r>
            <a:r>
              <a:rPr lang="en-US" altLang="ja-JP" dirty="0"/>
              <a:t>, </a:t>
            </a:r>
            <a:r>
              <a:rPr lang="en-US" altLang="ja-JP" dirty="0" err="1"/>
              <a:t>responsif</a:t>
            </a:r>
            <a:r>
              <a:rPr lang="en-US" altLang="ja-JP" dirty="0"/>
              <a:t>, </a:t>
            </a:r>
            <a:r>
              <a:rPr lang="en-US" altLang="ja-JP" dirty="0" err="1"/>
              <a:t>terintegrasi</a:t>
            </a:r>
            <a:r>
              <a:rPr lang="en-US" altLang="ja-JP" dirty="0"/>
              <a:t>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mudah</a:t>
            </a:r>
            <a:r>
              <a:rPr lang="en-US" altLang="ja-JP" dirty="0"/>
              <a:t> </a:t>
            </a:r>
            <a:r>
              <a:rPr lang="en-US" altLang="ja-JP" dirty="0" err="1"/>
              <a:t>dikelola</a:t>
            </a:r>
            <a:r>
              <a:rPr lang="en-US" altLang="ja-JP" dirty="0"/>
              <a:t> </a:t>
            </a:r>
            <a:r>
              <a:rPr lang="en-US" altLang="ja-JP" dirty="0" err="1"/>
              <a:t>sebagai</a:t>
            </a:r>
            <a:r>
              <a:rPr lang="en-US" altLang="ja-JP" dirty="0"/>
              <a:t> </a:t>
            </a:r>
            <a:r>
              <a:rPr lang="en-US" altLang="ja-JP" dirty="0" err="1"/>
              <a:t>langkah</a:t>
            </a:r>
            <a:r>
              <a:rPr lang="en-US" altLang="ja-JP" dirty="0"/>
              <a:t> </a:t>
            </a:r>
            <a:r>
              <a:rPr lang="en-US" altLang="ja-JP" dirty="0" err="1"/>
              <a:t>kritis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mengatasi</a:t>
            </a:r>
            <a:r>
              <a:rPr lang="en-US" altLang="ja-JP" dirty="0"/>
              <a:t> </a:t>
            </a:r>
            <a:r>
              <a:rPr lang="en-US" altLang="ja-JP" dirty="0" err="1"/>
              <a:t>tantangan</a:t>
            </a:r>
            <a:r>
              <a:rPr lang="en-US" altLang="ja-JP" dirty="0"/>
              <a:t> </a:t>
            </a:r>
            <a:r>
              <a:rPr lang="en-US" altLang="ja-JP" dirty="0" err="1"/>
              <a:t>tersebut</a:t>
            </a:r>
            <a:r>
              <a:rPr lang="en-US" altLang="ja-JP" dirty="0"/>
              <a:t>.</a:t>
            </a:r>
          </a:p>
          <a:p>
            <a:pPr algn="just"/>
            <a:endParaRPr lang="en-US" altLang="ja-JP" dirty="0"/>
          </a:p>
          <a:p>
            <a:pPr algn="just"/>
            <a:endParaRPr lang="en-US" altLang="ja-JP" dirty="0"/>
          </a:p>
          <a:p>
            <a:pPr algn="just"/>
            <a:endParaRPr lang="en-US" altLang="ja-JP" dirty="0"/>
          </a:p>
          <a:p>
            <a:pPr algn="just"/>
            <a:endParaRPr lang="en-US" altLang="ja-JP" dirty="0"/>
          </a:p>
          <a:p>
            <a:pPr algn="just"/>
            <a:endParaRPr lang="en-US" altLang="ja-JP" dirty="0"/>
          </a:p>
          <a:p>
            <a:pPr algn="just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Rumusan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Masalah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3 columns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Pemesanan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 smtClean="0"/>
              <a:t>Bagaimana</a:t>
            </a:r>
            <a:r>
              <a:rPr lang="en-US" altLang="ja-JP" dirty="0" smtClean="0"/>
              <a:t> </a:t>
            </a:r>
            <a:r>
              <a:rPr lang="en-US" altLang="ja-JP" dirty="0" err="1"/>
              <a:t>merancang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mengimplementasikan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pakaian</a:t>
            </a:r>
            <a:r>
              <a:rPr lang="en-US" altLang="ja-JP" dirty="0"/>
              <a:t> </a:t>
            </a:r>
            <a:r>
              <a:rPr lang="en-US" altLang="ja-JP" dirty="0" err="1"/>
              <a:t>berbasis</a:t>
            </a:r>
            <a:r>
              <a:rPr lang="en-US" altLang="ja-JP" dirty="0"/>
              <a:t> web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menggantikan</a:t>
            </a:r>
            <a:r>
              <a:rPr lang="en-US" altLang="ja-JP" dirty="0"/>
              <a:t> proses </a:t>
            </a:r>
            <a:r>
              <a:rPr lang="en-US" altLang="ja-JP" dirty="0" err="1"/>
              <a:t>pemesanan</a:t>
            </a:r>
            <a:r>
              <a:rPr lang="en-US" altLang="ja-JP" dirty="0"/>
              <a:t> merchandise manual yang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menggunakan</a:t>
            </a:r>
            <a:r>
              <a:rPr lang="en-US" altLang="ja-JP" dirty="0"/>
              <a:t> WhatsApp di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Indonesia?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 smtClean="0"/>
              <a:t>Pembayaran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Bagaimana</a:t>
            </a:r>
            <a:r>
              <a:rPr lang="en-US" altLang="ja-JP" dirty="0" smtClean="0"/>
              <a:t> </a:t>
            </a:r>
            <a:r>
              <a:rPr lang="en-US" altLang="ja-JP" dirty="0" err="1"/>
              <a:t>mengintegrasikan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 merchandise </a:t>
            </a:r>
            <a:r>
              <a:rPr lang="en-US" altLang="ja-JP" dirty="0" err="1"/>
              <a:t>berbasis</a:t>
            </a:r>
            <a:r>
              <a:rPr lang="en-US" altLang="ja-JP" dirty="0"/>
              <a:t> web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manual </a:t>
            </a:r>
            <a:r>
              <a:rPr lang="en-US" altLang="ja-JP" dirty="0" err="1"/>
              <a:t>melalui</a:t>
            </a:r>
            <a:r>
              <a:rPr lang="en-US" altLang="ja-JP" dirty="0"/>
              <a:t> transfer bank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rekening</a:t>
            </a:r>
            <a:r>
              <a:rPr lang="en-US" altLang="ja-JP" dirty="0"/>
              <a:t>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 </a:t>
            </a:r>
            <a:r>
              <a:rPr lang="en-US" altLang="ja-JP" dirty="0" err="1"/>
              <a:t>sehingga</a:t>
            </a:r>
            <a:r>
              <a:rPr lang="en-US" altLang="ja-JP" dirty="0"/>
              <a:t> </a:t>
            </a:r>
            <a:r>
              <a:rPr lang="en-US" altLang="ja-JP" dirty="0" err="1"/>
              <a:t>memastikan</a:t>
            </a:r>
            <a:r>
              <a:rPr lang="en-US" altLang="ja-JP" dirty="0"/>
              <a:t> </a:t>
            </a:r>
            <a:r>
              <a:rPr lang="en-US" altLang="ja-JP" dirty="0" err="1"/>
              <a:t>keamanan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keterlacakan</a:t>
            </a:r>
            <a:r>
              <a:rPr lang="en-US" altLang="ja-JP" dirty="0"/>
              <a:t> </a:t>
            </a:r>
            <a:r>
              <a:rPr lang="en-US" altLang="ja-JP" dirty="0" err="1"/>
              <a:t>transaksi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efisien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 smtClean="0"/>
              <a:t>Fitur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 smtClean="0"/>
              <a:t>Apa</a:t>
            </a:r>
            <a:r>
              <a:rPr lang="en-US" altLang="ja-JP" dirty="0" smtClean="0"/>
              <a:t> </a:t>
            </a:r>
            <a:r>
              <a:rPr lang="en-US" altLang="ja-JP" dirty="0" err="1"/>
              <a:t>saja</a:t>
            </a:r>
            <a:r>
              <a:rPr lang="en-US" altLang="ja-JP" dirty="0"/>
              <a:t> </a:t>
            </a:r>
            <a:r>
              <a:rPr lang="en-US" altLang="ja-JP" dirty="0" err="1"/>
              <a:t>fitur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harus</a:t>
            </a:r>
            <a:r>
              <a:rPr lang="en-US" altLang="ja-JP" dirty="0"/>
              <a:t> </a:t>
            </a:r>
            <a:r>
              <a:rPr lang="en-US" altLang="ja-JP" dirty="0" err="1"/>
              <a:t>disertakan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memenuhi</a:t>
            </a:r>
            <a:r>
              <a:rPr lang="en-US" altLang="ja-JP" dirty="0"/>
              <a:t> </a:t>
            </a:r>
            <a:r>
              <a:rPr lang="en-US" altLang="ja-JP" dirty="0" err="1"/>
              <a:t>kebutuhan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, </a:t>
            </a:r>
            <a:r>
              <a:rPr lang="en-US" altLang="ja-JP" dirty="0" err="1"/>
              <a:t>termasuk</a:t>
            </a:r>
            <a:r>
              <a:rPr lang="en-US" altLang="ja-JP" dirty="0"/>
              <a:t> </a:t>
            </a:r>
            <a:r>
              <a:rPr lang="en-US" altLang="ja-JP" dirty="0" err="1"/>
              <a:t>pelanggan</a:t>
            </a:r>
            <a:r>
              <a:rPr lang="en-US" altLang="ja-JP" dirty="0"/>
              <a:t> yang </a:t>
            </a:r>
            <a:r>
              <a:rPr lang="en-US" altLang="ja-JP" dirty="0" err="1"/>
              <a:t>ingin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, </a:t>
            </a:r>
            <a:r>
              <a:rPr lang="en-US" altLang="ja-JP" dirty="0" err="1"/>
              <a:t>dan</a:t>
            </a:r>
            <a:r>
              <a:rPr lang="en-US" altLang="ja-JP" dirty="0"/>
              <a:t> admin yang </a:t>
            </a:r>
            <a:r>
              <a:rPr lang="en-US" altLang="ja-JP" dirty="0" err="1"/>
              <a:t>bertanggung</a:t>
            </a:r>
            <a:r>
              <a:rPr lang="en-US" altLang="ja-JP" dirty="0"/>
              <a:t> </a:t>
            </a:r>
            <a:r>
              <a:rPr lang="en-US" altLang="ja-JP" dirty="0" err="1"/>
              <a:t>jawab</a:t>
            </a:r>
            <a:r>
              <a:rPr lang="en-US" altLang="ja-JP" dirty="0"/>
              <a:t> </a:t>
            </a:r>
            <a:r>
              <a:rPr lang="en-US" altLang="ja-JP" dirty="0" err="1"/>
              <a:t>atas</a:t>
            </a:r>
            <a:r>
              <a:rPr lang="en-US" altLang="ja-JP" dirty="0"/>
              <a:t> </a:t>
            </a:r>
            <a:r>
              <a:rPr lang="en-US" altLang="ja-JP" dirty="0" err="1"/>
              <a:t>manajemen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, </a:t>
            </a:r>
            <a:r>
              <a:rPr lang="en-US" altLang="ja-JP" dirty="0" err="1"/>
              <a:t>persetujuan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kegiatan</a:t>
            </a:r>
            <a:r>
              <a:rPr lang="en-US" altLang="ja-JP" dirty="0"/>
              <a:t> </a:t>
            </a:r>
            <a:r>
              <a:rPr lang="en-US" altLang="ja-JP" dirty="0" err="1"/>
              <a:t>administratif</a:t>
            </a:r>
            <a:r>
              <a:rPr lang="en-US" altLang="ja-JP" dirty="0"/>
              <a:t> </a:t>
            </a:r>
            <a:r>
              <a:rPr lang="en-US" altLang="ja-JP" dirty="0" err="1"/>
              <a:t>lainnya</a:t>
            </a:r>
            <a:r>
              <a:rPr lang="en-US" altLang="ja-JP" dirty="0"/>
              <a:t>?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Maksud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Tujuan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Penelitian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4 columns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Merancang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Sistem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ja-JP" dirty="0" err="1"/>
              <a:t>Merancang</a:t>
            </a:r>
            <a:r>
              <a:rPr lang="en-US" altLang="ja-JP" dirty="0"/>
              <a:t> </a:t>
            </a:r>
            <a:r>
              <a:rPr lang="en-US" altLang="ja-JP" dirty="0" err="1"/>
              <a:t>antarmuka</a:t>
            </a:r>
            <a:r>
              <a:rPr lang="en-US" altLang="ja-JP" dirty="0"/>
              <a:t> website yang </a:t>
            </a:r>
            <a:r>
              <a:rPr lang="en-US" altLang="ja-JP" dirty="0" err="1"/>
              <a:t>responsif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intuitif</a:t>
            </a:r>
            <a:r>
              <a:rPr lang="en-US" altLang="ja-JP" dirty="0"/>
              <a:t>, </a:t>
            </a:r>
            <a:r>
              <a:rPr lang="en-US" altLang="ja-JP" dirty="0" err="1"/>
              <a:t>memungkinkan</a:t>
            </a:r>
            <a:r>
              <a:rPr lang="en-US" altLang="ja-JP" dirty="0"/>
              <a:t> </a:t>
            </a:r>
            <a:r>
              <a:rPr lang="en-US" altLang="ja-JP" dirty="0" err="1"/>
              <a:t>pelanggan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 merchandise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efisien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 smtClean="0"/>
              <a:t>Menerapkan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Fitur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Menentukan</a:t>
            </a:r>
            <a:r>
              <a:rPr lang="en-US" altLang="ja-JP" dirty="0"/>
              <a:t> </a:t>
            </a:r>
            <a:r>
              <a:rPr lang="en-US" altLang="ja-JP" dirty="0" err="1"/>
              <a:t>fitur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fungsionalitas</a:t>
            </a:r>
            <a:r>
              <a:rPr lang="en-US" altLang="ja-JP" dirty="0"/>
              <a:t> yang </a:t>
            </a:r>
            <a:r>
              <a:rPr lang="en-US" altLang="ja-JP" dirty="0" err="1"/>
              <a:t>dibutuhkan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(</a:t>
            </a:r>
            <a:r>
              <a:rPr lang="en-US" altLang="ja-JP" dirty="0" err="1"/>
              <a:t>pelanggan</a:t>
            </a:r>
            <a:r>
              <a:rPr lang="en-US" altLang="ja-JP" dirty="0"/>
              <a:t>) </a:t>
            </a:r>
            <a:r>
              <a:rPr lang="en-US" altLang="ja-JP" dirty="0" err="1"/>
              <a:t>dan</a:t>
            </a:r>
            <a:r>
              <a:rPr lang="en-US" altLang="ja-JP" dirty="0"/>
              <a:t> admin (</a:t>
            </a:r>
            <a:r>
              <a:rPr lang="en-US" altLang="ja-JP" dirty="0" err="1"/>
              <a:t>pengelola</a:t>
            </a:r>
            <a:r>
              <a:rPr lang="en-US" altLang="ja-JP" dirty="0"/>
              <a:t>)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, </a:t>
            </a:r>
            <a:r>
              <a:rPr lang="en-US" altLang="ja-JP" dirty="0" err="1"/>
              <a:t>termasuk</a:t>
            </a:r>
            <a:r>
              <a:rPr lang="en-US" altLang="ja-JP" dirty="0"/>
              <a:t> </a:t>
            </a:r>
            <a:r>
              <a:rPr lang="en-US" altLang="ja-JP" dirty="0" err="1"/>
              <a:t>manajemen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, </a:t>
            </a:r>
            <a:r>
              <a:rPr lang="en-US" altLang="ja-JP" dirty="0" err="1"/>
              <a:t>persetujuan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kegiatan</a:t>
            </a:r>
            <a:r>
              <a:rPr lang="en-US" altLang="ja-JP" dirty="0"/>
              <a:t> </a:t>
            </a:r>
            <a:r>
              <a:rPr lang="en-US" altLang="ja-JP" dirty="0" err="1"/>
              <a:t>administratif</a:t>
            </a:r>
            <a:r>
              <a:rPr lang="en-US" altLang="ja-JP" dirty="0"/>
              <a:t> </a:t>
            </a:r>
            <a:r>
              <a:rPr lang="en-US" altLang="ja-JP" dirty="0" err="1"/>
              <a:t>lainnya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 smtClean="0"/>
              <a:t>Integrasi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Pembayaran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Mengintegrasikan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transfer manual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rekening</a:t>
            </a:r>
            <a:r>
              <a:rPr lang="en-US" altLang="ja-JP" dirty="0"/>
              <a:t>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memastikan</a:t>
            </a:r>
            <a:r>
              <a:rPr lang="en-US" altLang="ja-JP" dirty="0"/>
              <a:t> </a:t>
            </a:r>
            <a:r>
              <a:rPr lang="en-US" altLang="ja-JP" dirty="0" err="1"/>
              <a:t>keamanan</a:t>
            </a:r>
            <a:r>
              <a:rPr lang="en-US" altLang="ja-JP" dirty="0"/>
              <a:t> </a:t>
            </a:r>
            <a:r>
              <a:rPr lang="en-US" altLang="ja-JP" dirty="0" err="1"/>
              <a:t>transaksi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keterlacakan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 smtClean="0"/>
              <a:t>efisien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>
          <a:xfrm>
            <a:off x="10229336" y="6073980"/>
            <a:ext cx="7692904" cy="790352"/>
          </a:xfrm>
        </p:spPr>
        <p:txBody>
          <a:bodyPr/>
          <a:lstStyle/>
          <a:p>
            <a:r>
              <a:rPr lang="en-US" altLang="ja-JP" dirty="0" err="1" smtClean="0"/>
              <a:t>Meningkatkan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Jangkauan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Pasar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Meningkatkan</a:t>
            </a:r>
            <a:r>
              <a:rPr lang="en-US" altLang="ja-JP" dirty="0"/>
              <a:t> </a:t>
            </a:r>
            <a:r>
              <a:rPr lang="en-US" altLang="ja-JP" dirty="0" err="1"/>
              <a:t>kemampuan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merespons</a:t>
            </a:r>
            <a:r>
              <a:rPr lang="en-US" altLang="ja-JP" dirty="0"/>
              <a:t> </a:t>
            </a:r>
            <a:r>
              <a:rPr lang="en-US" altLang="ja-JP" dirty="0" err="1"/>
              <a:t>perubahan</a:t>
            </a:r>
            <a:r>
              <a:rPr lang="en-US" altLang="ja-JP" dirty="0"/>
              <a:t> </a:t>
            </a:r>
            <a:r>
              <a:rPr lang="en-US" altLang="ja-JP" dirty="0" err="1"/>
              <a:t>pasar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cepat</a:t>
            </a:r>
            <a:r>
              <a:rPr lang="en-US" altLang="ja-JP" dirty="0"/>
              <a:t>, </a:t>
            </a:r>
            <a:r>
              <a:rPr lang="en-US" altLang="ja-JP" dirty="0" err="1"/>
              <a:t>memungkinkan</a:t>
            </a:r>
            <a:r>
              <a:rPr lang="en-US" altLang="ja-JP" dirty="0"/>
              <a:t>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fleksibel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adaptif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</a:t>
            </a:r>
            <a:r>
              <a:rPr lang="en-US" altLang="ja-JP" dirty="0" err="1"/>
              <a:t>tren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kebutuhan</a:t>
            </a:r>
            <a:r>
              <a:rPr lang="en-US" altLang="ja-JP" dirty="0"/>
              <a:t> </a:t>
            </a:r>
            <a:r>
              <a:rPr lang="en-US" altLang="ja-JP" dirty="0" err="1"/>
              <a:t>pelanggan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9273008"/>
      </p:ext>
    </p:extLst>
  </p:cSld>
  <p:clrMapOvr>
    <a:masterClrMapping/>
  </p:clrMapOvr>
  <p:transition spd="slow" advTm="10858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プレースホルダー 3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 err="1" smtClean="0"/>
              <a:t>Wawancara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6"/>
          </p:nvPr>
        </p:nvSpPr>
        <p:spPr>
          <a:xfrm>
            <a:off x="9577553" y="5328330"/>
            <a:ext cx="6447307" cy="1695774"/>
          </a:xfrm>
        </p:spPr>
        <p:txBody>
          <a:bodyPr/>
          <a:lstStyle/>
          <a:p>
            <a:pPr algn="just"/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wawancara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pihak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, </a:t>
            </a:r>
            <a:r>
              <a:rPr lang="en-US" altLang="ja-JP" dirty="0" err="1"/>
              <a:t>termasuk</a:t>
            </a:r>
            <a:r>
              <a:rPr lang="en-US" altLang="ja-JP" dirty="0"/>
              <a:t> admin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,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mendapatkan</a:t>
            </a:r>
            <a:r>
              <a:rPr lang="en-US" altLang="ja-JP" dirty="0"/>
              <a:t> </a:t>
            </a:r>
            <a:r>
              <a:rPr lang="en-US" altLang="ja-JP" dirty="0" err="1"/>
              <a:t>pemahaman</a:t>
            </a:r>
            <a:r>
              <a:rPr lang="en-US" altLang="ja-JP" dirty="0"/>
              <a:t> yang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mendalam</a:t>
            </a:r>
            <a:r>
              <a:rPr lang="en-US" altLang="ja-JP" dirty="0"/>
              <a:t> </a:t>
            </a:r>
            <a:r>
              <a:rPr lang="en-US" altLang="ja-JP" dirty="0" err="1"/>
              <a:t>tentang</a:t>
            </a:r>
            <a:r>
              <a:rPr lang="en-US" altLang="ja-JP" dirty="0"/>
              <a:t> </a:t>
            </a:r>
            <a:r>
              <a:rPr lang="en-US" altLang="ja-JP" dirty="0" err="1"/>
              <a:t>kebutuhan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harapan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yang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dikembangkan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Teknik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Pengumpulan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Data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A rocket leads 3 items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 smtClean="0"/>
              <a:t>Observasi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4"/>
          </p:nvPr>
        </p:nvSpPr>
        <p:spPr>
          <a:xfrm>
            <a:off x="6953468" y="7270845"/>
            <a:ext cx="6625372" cy="1695774"/>
          </a:xfrm>
        </p:spPr>
        <p:txBody>
          <a:bodyPr/>
          <a:lstStyle/>
          <a:p>
            <a:pPr algn="just"/>
            <a:r>
              <a:rPr lang="en-US" altLang="ja-JP" dirty="0" err="1"/>
              <a:t>Melibatkan</a:t>
            </a:r>
            <a:r>
              <a:rPr lang="en-US" altLang="ja-JP" dirty="0"/>
              <a:t> </a:t>
            </a:r>
            <a:r>
              <a:rPr lang="en-US" altLang="ja-JP" dirty="0" err="1"/>
              <a:t>pengamatan</a:t>
            </a:r>
            <a:r>
              <a:rPr lang="en-US" altLang="ja-JP" dirty="0"/>
              <a:t> </a:t>
            </a:r>
            <a:r>
              <a:rPr lang="en-US" altLang="ja-JP" dirty="0" err="1"/>
              <a:t>langsung</a:t>
            </a:r>
            <a:r>
              <a:rPr lang="en-US" altLang="ja-JP" dirty="0"/>
              <a:t> </a:t>
            </a:r>
            <a:r>
              <a:rPr lang="en-US" altLang="ja-JP" dirty="0" err="1"/>
              <a:t>terhadap</a:t>
            </a:r>
            <a:r>
              <a:rPr lang="en-US" altLang="ja-JP" dirty="0"/>
              <a:t> proses </a:t>
            </a:r>
            <a:r>
              <a:rPr lang="en-US" altLang="ja-JP" dirty="0" err="1"/>
              <a:t>bisnis</a:t>
            </a:r>
            <a:r>
              <a:rPr lang="en-US" altLang="ja-JP" dirty="0"/>
              <a:t> yang </a:t>
            </a:r>
            <a:r>
              <a:rPr lang="en-US" altLang="ja-JP" dirty="0" err="1"/>
              <a:t>ada</a:t>
            </a:r>
            <a:r>
              <a:rPr lang="en-US" altLang="ja-JP" dirty="0"/>
              <a:t> di PT </a:t>
            </a:r>
            <a:r>
              <a:rPr lang="en-US" altLang="ja-JP" dirty="0" err="1"/>
              <a:t>Banteng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 Indonesia, </a:t>
            </a:r>
            <a:r>
              <a:rPr lang="en-US" altLang="ja-JP" dirty="0" err="1"/>
              <a:t>terutama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proses </a:t>
            </a:r>
            <a:r>
              <a:rPr lang="en-US" altLang="ja-JP" dirty="0" err="1"/>
              <a:t>pemesanan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manajemen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 yang </a:t>
            </a:r>
            <a:r>
              <a:rPr lang="en-US" altLang="ja-JP" dirty="0" err="1"/>
              <a:t>sedang</a:t>
            </a:r>
            <a:r>
              <a:rPr lang="en-US" altLang="ja-JP" dirty="0"/>
              <a:t> </a:t>
            </a:r>
            <a:r>
              <a:rPr lang="en-US" altLang="ja-JP" dirty="0" err="1"/>
              <a:t>berlangsung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 smtClean="0"/>
              <a:t>Studi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Literatur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8"/>
          </p:nvPr>
        </p:nvSpPr>
        <p:spPr>
          <a:xfrm>
            <a:off x="12225391" y="3385817"/>
            <a:ext cx="5468249" cy="1695774"/>
          </a:xfrm>
        </p:spPr>
        <p:txBody>
          <a:bodyPr/>
          <a:lstStyle/>
          <a:p>
            <a:pPr algn="just"/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studi</a:t>
            </a:r>
            <a:r>
              <a:rPr lang="en-US" altLang="ja-JP" dirty="0"/>
              <a:t> </a:t>
            </a:r>
            <a:r>
              <a:rPr lang="en-US" altLang="ja-JP" dirty="0" err="1"/>
              <a:t>literatur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 </a:t>
            </a:r>
            <a:r>
              <a:rPr lang="en-US" altLang="ja-JP" dirty="0" err="1"/>
              <a:t>pengembangan</a:t>
            </a:r>
            <a:r>
              <a:rPr lang="en-US" altLang="ja-JP" dirty="0"/>
              <a:t>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penjualan</a:t>
            </a:r>
            <a:r>
              <a:rPr lang="en-US" altLang="ja-JP" dirty="0"/>
              <a:t> </a:t>
            </a:r>
            <a:r>
              <a:rPr lang="en-US" altLang="ja-JP" dirty="0" err="1"/>
              <a:t>berbasis</a:t>
            </a:r>
            <a:r>
              <a:rPr lang="en-US" altLang="ja-JP" dirty="0"/>
              <a:t> web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teknologi</a:t>
            </a:r>
            <a:r>
              <a:rPr lang="en-US" altLang="ja-JP" dirty="0"/>
              <a:t> </a:t>
            </a:r>
            <a:r>
              <a:rPr lang="en-US" altLang="ja-JP" dirty="0" err="1"/>
              <a:t>terkini</a:t>
            </a:r>
            <a:r>
              <a:rPr lang="en-US" altLang="ja-JP" dirty="0"/>
              <a:t> yang </a:t>
            </a:r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diterapkan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konteks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57671"/>
      </p:ext>
    </p:extLst>
  </p:cSld>
  <p:clrMapOvr>
    <a:masterClrMapping/>
  </p:clrMapOvr>
  <p:transition spd="slow" advTm="794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Analisis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err="1" smtClean="0"/>
              <a:t>Perancangan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>
          <a:xfrm>
            <a:off x="1028700" y="1900261"/>
            <a:ext cx="7119830" cy="1362112"/>
          </a:xfrm>
        </p:spPr>
        <p:txBody>
          <a:bodyPr/>
          <a:lstStyle/>
          <a:p>
            <a:pPr algn="just"/>
            <a:r>
              <a:rPr lang="en-US" altLang="ja-JP" sz="1800" dirty="0" err="1"/>
              <a:t>Dalam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tahap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analisis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fokus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diberikan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pada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pemahaman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mendalam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terhadap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kebutuhan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permasalahan</a:t>
            </a:r>
            <a:r>
              <a:rPr lang="en-US" altLang="ja-JP" sz="1800" dirty="0"/>
              <a:t> yang </a:t>
            </a:r>
            <a:r>
              <a:rPr lang="en-US" altLang="ja-JP" sz="1800" dirty="0" err="1"/>
              <a:t>dihadapi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perusahaan</a:t>
            </a:r>
            <a:r>
              <a:rPr lang="en-US" altLang="ja-JP" sz="1800" dirty="0"/>
              <a:t>. Proses </a:t>
            </a:r>
            <a:r>
              <a:rPr lang="en-US" altLang="ja-JP" sz="1800" dirty="0" err="1"/>
              <a:t>ini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melibatkan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identifikasi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kendala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tantangan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peluang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dalam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konteks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transformasi</a:t>
            </a:r>
            <a:r>
              <a:rPr lang="en-US" altLang="ja-JP" sz="1800" dirty="0"/>
              <a:t> digital </a:t>
            </a:r>
            <a:r>
              <a:rPr lang="en-US" altLang="ja-JP" sz="1800" dirty="0" err="1"/>
              <a:t>industri</a:t>
            </a:r>
            <a:r>
              <a:rPr lang="en-US" altLang="ja-JP" sz="1800" dirty="0"/>
              <a:t> fashion, </a:t>
            </a:r>
            <a:r>
              <a:rPr lang="en-US" altLang="ja-JP" sz="1800" dirty="0" err="1"/>
              <a:t>khususnya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dalam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pengelolaan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pemesanan</a:t>
            </a:r>
            <a:r>
              <a:rPr lang="en-US" altLang="ja-JP" sz="1800" dirty="0"/>
              <a:t> merchandise.</a:t>
            </a:r>
            <a:endParaRPr kumimoji="1" lang="ja-JP" altLang="en-US" sz="1800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>
          <a:xfrm>
            <a:off x="9177917" y="3613782"/>
            <a:ext cx="8244280" cy="1362112"/>
          </a:xfrm>
        </p:spPr>
        <p:txBody>
          <a:bodyPr/>
          <a:lstStyle/>
          <a:p>
            <a:pPr algn="just"/>
            <a:r>
              <a:rPr lang="en-US" altLang="ja-JP" sz="1800" dirty="0" err="1"/>
              <a:t>Setelah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analisis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tahap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perancangan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dilakukan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untuk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mengembangkan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konsep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solusi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berbasis</a:t>
            </a:r>
            <a:r>
              <a:rPr lang="en-US" altLang="ja-JP" sz="1800" dirty="0"/>
              <a:t> web. </a:t>
            </a:r>
            <a:r>
              <a:rPr lang="en-US" altLang="ja-JP" sz="1800" dirty="0" err="1"/>
              <a:t>Tujuan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utama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adalah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merancang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sistem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informasi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penjualan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pakaian</a:t>
            </a:r>
            <a:r>
              <a:rPr lang="en-US" altLang="ja-JP" sz="1800" dirty="0"/>
              <a:t> yang </a:t>
            </a:r>
            <a:r>
              <a:rPr lang="en-US" altLang="ja-JP" sz="1800" dirty="0" err="1"/>
              <a:t>dapat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mengoptimalkan</a:t>
            </a:r>
            <a:r>
              <a:rPr lang="en-US" altLang="ja-JP" sz="1800" dirty="0"/>
              <a:t> proses </a:t>
            </a:r>
            <a:r>
              <a:rPr lang="en-US" altLang="ja-JP" sz="1800" dirty="0" err="1"/>
              <a:t>pesanan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pembayaran</a:t>
            </a:r>
            <a:r>
              <a:rPr lang="en-US" altLang="ja-JP" sz="1800" dirty="0"/>
              <a:t>. </a:t>
            </a:r>
            <a:endParaRPr lang="ja-JP" altLang="en-US" sz="18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 smtClean="0"/>
              <a:t>Implementasi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>
          <a:xfrm>
            <a:off x="1028700" y="5327303"/>
            <a:ext cx="7119830" cy="1362112"/>
          </a:xfrm>
        </p:spPr>
        <p:txBody>
          <a:bodyPr/>
          <a:lstStyle/>
          <a:p>
            <a:pPr algn="just"/>
            <a:r>
              <a:rPr lang="en-US" altLang="ja-JP" sz="1800" dirty="0" err="1"/>
              <a:t>Setelah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konsep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dirancang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tahap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implementasi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melibatkan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realisasi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solusi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dalam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bentuk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nyata</a:t>
            </a:r>
            <a:r>
              <a:rPr lang="en-US" altLang="ja-JP" sz="1800" dirty="0"/>
              <a:t>. </a:t>
            </a:r>
            <a:r>
              <a:rPr lang="en-US" altLang="ja-JP" sz="1800" dirty="0" err="1"/>
              <a:t>Pengembangan</a:t>
            </a:r>
            <a:r>
              <a:rPr lang="en-US" altLang="ja-JP" sz="1800" dirty="0"/>
              <a:t> platform </a:t>
            </a:r>
            <a:r>
              <a:rPr lang="en-US" altLang="ja-JP" sz="1800" dirty="0" err="1"/>
              <a:t>berbasis</a:t>
            </a:r>
            <a:r>
              <a:rPr lang="en-US" altLang="ja-JP" sz="1800" dirty="0"/>
              <a:t> web </a:t>
            </a:r>
            <a:r>
              <a:rPr lang="en-US" altLang="ja-JP" sz="1800" dirty="0" err="1"/>
              <a:t>dilakukan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sesuai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dengan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kebutuhan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spesifikasi</a:t>
            </a:r>
            <a:r>
              <a:rPr lang="en-US" altLang="ja-JP" sz="1800" dirty="0"/>
              <a:t> PT </a:t>
            </a:r>
            <a:r>
              <a:rPr lang="en-US" altLang="ja-JP" sz="1800" dirty="0" err="1"/>
              <a:t>Banteng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Merah</a:t>
            </a:r>
            <a:r>
              <a:rPr lang="en-US" altLang="ja-JP" sz="1800" dirty="0"/>
              <a:t> Indonesia. </a:t>
            </a:r>
            <a:endParaRPr lang="ja-JP" altLang="en-US" sz="18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 smtClean="0"/>
              <a:t>Pengujian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>
          <a:xfrm>
            <a:off x="9192431" y="7040824"/>
            <a:ext cx="8229766" cy="1362112"/>
          </a:xfrm>
        </p:spPr>
        <p:txBody>
          <a:bodyPr/>
          <a:lstStyle/>
          <a:p>
            <a:pPr algn="just"/>
            <a:r>
              <a:rPr lang="en-US" altLang="ja-JP" sz="1800" dirty="0" err="1"/>
              <a:t>Tahap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pengujian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melibatkan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evaluasi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menyeluruh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terhadap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fungsionalitas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kinerja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sistem</a:t>
            </a:r>
            <a:r>
              <a:rPr lang="en-US" altLang="ja-JP" sz="1800" dirty="0"/>
              <a:t>. Proses </a:t>
            </a:r>
            <a:r>
              <a:rPr lang="en-US" altLang="ja-JP" sz="1800" dirty="0" err="1"/>
              <a:t>ini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bertujuan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untuk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mengidentifikasi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menangani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potensi</a:t>
            </a:r>
            <a:r>
              <a:rPr lang="en-US" altLang="ja-JP" sz="1800" dirty="0"/>
              <a:t> bug </a:t>
            </a:r>
            <a:r>
              <a:rPr lang="en-US" altLang="ja-JP" sz="1800" dirty="0" err="1"/>
              <a:t>atau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masalah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operasional</a:t>
            </a:r>
            <a:r>
              <a:rPr lang="en-US" altLang="ja-JP" sz="1800" dirty="0"/>
              <a:t>. </a:t>
            </a:r>
            <a:r>
              <a:rPr lang="en-US" altLang="ja-JP" sz="1800" dirty="0" err="1"/>
              <a:t>Uji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keamanan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kehandalan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sistem</a:t>
            </a:r>
            <a:r>
              <a:rPr lang="en-US" altLang="ja-JP" sz="1800" dirty="0"/>
              <a:t> juga </a:t>
            </a:r>
            <a:r>
              <a:rPr lang="en-US" altLang="ja-JP" sz="1800" dirty="0" err="1"/>
              <a:t>dilakukan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untuk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memastikan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perlindungan</a:t>
            </a:r>
            <a:r>
              <a:rPr lang="en-US" altLang="ja-JP" sz="1800" dirty="0"/>
              <a:t> data </a:t>
            </a:r>
            <a:r>
              <a:rPr lang="en-US" altLang="ja-JP" sz="1800" dirty="0" err="1"/>
              <a:t>pelanggan</a:t>
            </a:r>
            <a:r>
              <a:rPr lang="en-US" altLang="ja-JP" sz="1800" dirty="0"/>
              <a:t>.</a:t>
            </a:r>
            <a:endParaRPr lang="ja-JP" altLang="en-US" sz="1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 smtClean="0"/>
              <a:t>Pemeliharaan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5"/>
          </p:nvPr>
        </p:nvSpPr>
        <p:spPr>
          <a:xfrm>
            <a:off x="1028700" y="8754345"/>
            <a:ext cx="7105316" cy="1362112"/>
          </a:xfrm>
        </p:spPr>
        <p:txBody>
          <a:bodyPr/>
          <a:lstStyle/>
          <a:p>
            <a:pPr algn="just"/>
            <a:r>
              <a:rPr lang="en-US" altLang="ja-JP" sz="1800" dirty="0" err="1" smtClean="0"/>
              <a:t>Ini</a:t>
            </a:r>
            <a:r>
              <a:rPr lang="en-US" altLang="ja-JP" sz="1800" dirty="0" smtClean="0"/>
              <a:t> </a:t>
            </a:r>
            <a:r>
              <a:rPr lang="en-US" altLang="ja-JP" sz="1800" dirty="0" err="1"/>
              <a:t>mencakup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implementasi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perbaikan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peningkatan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berkelanjutan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berdasarkan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umpan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balik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pengguna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perubahan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kebutuhan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bisnis</a:t>
            </a:r>
            <a:r>
              <a:rPr lang="en-US" altLang="ja-JP" sz="1800" dirty="0"/>
              <a:t>. </a:t>
            </a:r>
            <a:endParaRPr lang="ja-JP" altLang="en-US" sz="1800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Metode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Penelitian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5 steps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760085"/>
      </p:ext>
    </p:extLst>
  </p:cSld>
  <p:clrMapOvr>
    <a:masterClrMapping/>
  </p:clrMapOvr>
  <p:transition spd="slow" advTm="10385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Analisis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Antarmuka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Pengguna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Numeric list including 6 items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Dashboard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titik</a:t>
            </a:r>
            <a:r>
              <a:rPr lang="en-US" altLang="ja-JP" dirty="0"/>
              <a:t> </a:t>
            </a:r>
            <a:r>
              <a:rPr lang="en-US" altLang="ja-JP" dirty="0" err="1"/>
              <a:t>awal</a:t>
            </a:r>
            <a:r>
              <a:rPr lang="en-US" altLang="ja-JP" dirty="0"/>
              <a:t> </a:t>
            </a:r>
            <a:r>
              <a:rPr lang="en-US" altLang="ja-JP" dirty="0" err="1"/>
              <a:t>bagi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menjelajahi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intuitif</a:t>
            </a:r>
            <a:r>
              <a:rPr lang="en-US" altLang="ja-JP" dirty="0"/>
              <a:t>. </a:t>
            </a:r>
            <a:r>
              <a:rPr lang="en-US" altLang="ja-JP" dirty="0" err="1"/>
              <a:t>Keberlanjutan</a:t>
            </a:r>
            <a:r>
              <a:rPr lang="en-US" altLang="ja-JP" dirty="0"/>
              <a:t> </a:t>
            </a:r>
            <a:r>
              <a:rPr lang="en-US" altLang="ja-JP" dirty="0" err="1"/>
              <a:t>desain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kemudahan</a:t>
            </a:r>
            <a:r>
              <a:rPr lang="en-US" altLang="ja-JP" dirty="0"/>
              <a:t> </a:t>
            </a:r>
            <a:r>
              <a:rPr lang="en-US" altLang="ja-JP" dirty="0" err="1"/>
              <a:t>pencarian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perhatian</a:t>
            </a:r>
            <a:r>
              <a:rPr lang="en-US" altLang="ja-JP" dirty="0"/>
              <a:t> </a:t>
            </a:r>
            <a:r>
              <a:rPr lang="en-US" altLang="ja-JP" dirty="0" err="1"/>
              <a:t>utama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 smtClean="0"/>
              <a:t>Autentikasi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Adanya</a:t>
            </a:r>
            <a:r>
              <a:rPr lang="en-US" altLang="ja-JP" dirty="0"/>
              <a:t> </a:t>
            </a:r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login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registrasi</a:t>
            </a:r>
            <a:r>
              <a:rPr lang="en-US" altLang="ja-JP" dirty="0"/>
              <a:t> </a:t>
            </a:r>
            <a:r>
              <a:rPr lang="en-US" altLang="ja-JP" dirty="0" err="1"/>
              <a:t>bertujuan</a:t>
            </a:r>
            <a:r>
              <a:rPr lang="en-US" altLang="ja-JP" dirty="0"/>
              <a:t> </a:t>
            </a:r>
            <a:r>
              <a:rPr lang="en-US" altLang="ja-JP" dirty="0" err="1"/>
              <a:t>memastikan</a:t>
            </a:r>
            <a:r>
              <a:rPr lang="en-US" altLang="ja-JP" dirty="0"/>
              <a:t> </a:t>
            </a:r>
            <a:r>
              <a:rPr lang="en-US" altLang="ja-JP" dirty="0" err="1"/>
              <a:t>akses</a:t>
            </a:r>
            <a:r>
              <a:rPr lang="en-US" altLang="ja-JP" dirty="0"/>
              <a:t> yang </a:t>
            </a:r>
            <a:r>
              <a:rPr lang="en-US" altLang="ja-JP" dirty="0" err="1"/>
              <a:t>aman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personalisasi</a:t>
            </a:r>
            <a:r>
              <a:rPr lang="en-US" altLang="ja-JP" dirty="0"/>
              <a:t> </a:t>
            </a:r>
            <a:r>
              <a:rPr lang="en-US" altLang="ja-JP" dirty="0" err="1"/>
              <a:t>pengalaman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.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diarahkan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login </a:t>
            </a:r>
            <a:r>
              <a:rPr lang="en-US" altLang="ja-JP" dirty="0" err="1"/>
              <a:t>sebelum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pemesanan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Checkout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algn="just"/>
            <a:r>
              <a:rPr lang="en-US" altLang="ja-JP" dirty="0"/>
              <a:t>Proses checkout </a:t>
            </a:r>
            <a:r>
              <a:rPr lang="en-US" altLang="ja-JP" dirty="0" err="1"/>
              <a:t>perlu</a:t>
            </a:r>
            <a:r>
              <a:rPr lang="en-US" altLang="ja-JP" dirty="0"/>
              <a:t> </a:t>
            </a:r>
            <a:r>
              <a:rPr lang="en-US" altLang="ja-JP" dirty="0" err="1"/>
              <a:t>disederhanakan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jelas</a:t>
            </a:r>
            <a:r>
              <a:rPr lang="en-US" altLang="ja-JP" dirty="0"/>
              <a:t>. </a:t>
            </a:r>
            <a:r>
              <a:rPr lang="en-US" altLang="ja-JP" dirty="0" err="1"/>
              <a:t>Formulir</a:t>
            </a:r>
            <a:r>
              <a:rPr lang="en-US" altLang="ja-JP" dirty="0"/>
              <a:t> </a:t>
            </a:r>
            <a:r>
              <a:rPr lang="en-US" altLang="ja-JP" dirty="0" err="1"/>
              <a:t>pengisian</a:t>
            </a:r>
            <a:r>
              <a:rPr lang="en-US" altLang="ja-JP" dirty="0"/>
              <a:t> data </a:t>
            </a:r>
            <a:r>
              <a:rPr lang="en-US" altLang="ja-JP" dirty="0" err="1"/>
              <a:t>dirancang</a:t>
            </a:r>
            <a:r>
              <a:rPr lang="en-US" altLang="ja-JP" dirty="0"/>
              <a:t> agar </a:t>
            </a:r>
            <a:r>
              <a:rPr lang="en-US" altLang="ja-JP" dirty="0" err="1"/>
              <a:t>mudah</a:t>
            </a:r>
            <a:r>
              <a:rPr lang="en-US" altLang="ja-JP" dirty="0"/>
              <a:t> </a:t>
            </a:r>
            <a:r>
              <a:rPr lang="en-US" altLang="ja-JP" dirty="0" err="1"/>
              <a:t>diakses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diisi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 smtClean="0"/>
              <a:t>Konfirmasi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memiliki</a:t>
            </a:r>
            <a:r>
              <a:rPr lang="en-US" altLang="ja-JP" dirty="0"/>
              <a:t> </a:t>
            </a:r>
            <a:r>
              <a:rPr lang="en-US" altLang="ja-JP" dirty="0" err="1"/>
              <a:t>peran</a:t>
            </a:r>
            <a:r>
              <a:rPr lang="en-US" altLang="ja-JP" dirty="0"/>
              <a:t> </a:t>
            </a:r>
            <a:r>
              <a:rPr lang="en-US" altLang="ja-JP" dirty="0" err="1"/>
              <a:t>krusial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konfirmasi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 </a:t>
            </a:r>
            <a:r>
              <a:rPr lang="en-US" altLang="ja-JP" dirty="0" err="1"/>
              <a:t>kepada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. </a:t>
            </a:r>
            <a:r>
              <a:rPr lang="en-US" altLang="ja-JP" dirty="0" err="1"/>
              <a:t>Informasi</a:t>
            </a:r>
            <a:r>
              <a:rPr lang="en-US" altLang="ja-JP" dirty="0"/>
              <a:t> transfer manual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instruksi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disajikan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jelas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memastikan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/>
              <a:t>langkah</a:t>
            </a:r>
            <a:r>
              <a:rPr lang="en-US" altLang="ja-JP" dirty="0"/>
              <a:t> </a:t>
            </a:r>
            <a:r>
              <a:rPr lang="en-US" altLang="ja-JP" dirty="0" err="1"/>
              <a:t>selanjutnya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lancar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err="1" smtClean="0"/>
              <a:t>Pembayaran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Desain</a:t>
            </a:r>
            <a:r>
              <a:rPr lang="en-US" altLang="ja-JP" dirty="0"/>
              <a:t> </a:t>
            </a:r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ditujukan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kejelasan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kepercayaan</a:t>
            </a:r>
            <a:r>
              <a:rPr lang="en-US" altLang="ja-JP" dirty="0"/>
              <a:t> </a:t>
            </a:r>
            <a:r>
              <a:rPr lang="en-US" altLang="ja-JP" dirty="0" err="1"/>
              <a:t>kepada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. </a:t>
            </a:r>
            <a:r>
              <a:rPr lang="en-US" altLang="ja-JP" dirty="0" err="1"/>
              <a:t>Informasi</a:t>
            </a:r>
            <a:r>
              <a:rPr lang="en-US" altLang="ja-JP" dirty="0"/>
              <a:t> </a:t>
            </a:r>
            <a:r>
              <a:rPr lang="en-US" altLang="ja-JP" dirty="0" err="1"/>
              <a:t>rekening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petunjuk</a:t>
            </a:r>
            <a:r>
              <a:rPr lang="en-US" altLang="ja-JP" dirty="0"/>
              <a:t> </a:t>
            </a:r>
            <a:r>
              <a:rPr lang="en-US" altLang="ja-JP" dirty="0" err="1"/>
              <a:t>pembayaran</a:t>
            </a:r>
            <a:r>
              <a:rPr lang="en-US" altLang="ja-JP" dirty="0"/>
              <a:t> </a:t>
            </a:r>
            <a:r>
              <a:rPr lang="en-US" altLang="ja-JP" dirty="0" err="1"/>
              <a:t>harus</a:t>
            </a:r>
            <a:r>
              <a:rPr lang="en-US" altLang="ja-JP" dirty="0"/>
              <a:t> </a:t>
            </a:r>
            <a:r>
              <a:rPr lang="en-US" altLang="ja-JP" dirty="0" err="1"/>
              <a:t>mudah</a:t>
            </a:r>
            <a:r>
              <a:rPr lang="en-US" altLang="ja-JP" dirty="0"/>
              <a:t> </a:t>
            </a:r>
            <a:r>
              <a:rPr lang="en-US" altLang="ja-JP" dirty="0" err="1"/>
              <a:t>dipahami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Status </a:t>
            </a:r>
            <a:r>
              <a:rPr kumimoji="1" lang="en-US" altLang="ja-JP" dirty="0" err="1" smtClean="0"/>
              <a:t>Pesanan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memungkinkan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memantau</a:t>
            </a:r>
            <a:r>
              <a:rPr lang="en-US" altLang="ja-JP" dirty="0"/>
              <a:t> status </a:t>
            </a:r>
            <a:r>
              <a:rPr lang="en-US" altLang="ja-JP" dirty="0" err="1"/>
              <a:t>pesanan</a:t>
            </a:r>
            <a:r>
              <a:rPr lang="en-US" altLang="ja-JP" dirty="0"/>
              <a:t> </a:t>
            </a:r>
            <a:r>
              <a:rPr lang="en-US" altLang="ja-JP" dirty="0" err="1"/>
              <a:t>mereka</a:t>
            </a:r>
            <a:r>
              <a:rPr lang="en-US" altLang="ja-JP" dirty="0"/>
              <a:t>. </a:t>
            </a:r>
            <a:r>
              <a:rPr lang="en-US" altLang="ja-JP" dirty="0" err="1"/>
              <a:t>Informasi</a:t>
            </a:r>
            <a:r>
              <a:rPr lang="en-US" altLang="ja-JP" dirty="0"/>
              <a:t> yang </a:t>
            </a:r>
            <a:r>
              <a:rPr lang="en-US" altLang="ja-JP" dirty="0" err="1"/>
              <a:t>akurat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terkini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fokus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pengalaman</a:t>
            </a:r>
            <a:r>
              <a:rPr lang="en-US" altLang="ja-JP" dirty="0"/>
              <a:t> </a:t>
            </a:r>
            <a:r>
              <a:rPr lang="en-US" altLang="ja-JP" dirty="0" err="1"/>
              <a:t>pelacakan</a:t>
            </a:r>
            <a:r>
              <a:rPr lang="en-US" altLang="ja-JP" dirty="0"/>
              <a:t> yang </a:t>
            </a:r>
            <a:r>
              <a:rPr lang="en-US" altLang="ja-JP" dirty="0" err="1"/>
              <a:t>baik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426071"/>
      </p:ext>
    </p:extLst>
  </p:cSld>
  <p:clrMapOvr>
    <a:masterClrMapping/>
  </p:clrMapOvr>
  <p:transition spd="slow" advTm="11344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Analisis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Antarmuka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Admin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Numeric list including 6 items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Autentikasi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just"/>
            <a:r>
              <a:rPr lang="sv-SE" altLang="ja-JP" dirty="0"/>
              <a:t>Pengalaman login admin harus memberikan tingkat keamanan yang tinggi, memastikan akses yang terbatas hanya pada pihak yang berwenang.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 smtClean="0"/>
              <a:t>Dashboard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ikhtisar</a:t>
            </a:r>
            <a:r>
              <a:rPr lang="en-US" altLang="ja-JP" dirty="0"/>
              <a:t> </a:t>
            </a:r>
            <a:r>
              <a:rPr lang="en-US" altLang="ja-JP" dirty="0" err="1"/>
              <a:t>singkat</a:t>
            </a:r>
            <a:r>
              <a:rPr lang="en-US" altLang="ja-JP" dirty="0"/>
              <a:t> </a:t>
            </a:r>
            <a:r>
              <a:rPr lang="en-US" altLang="ja-JP" dirty="0" err="1"/>
              <a:t>terkait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 yang </a:t>
            </a:r>
            <a:r>
              <a:rPr lang="en-US" altLang="ja-JP" dirty="0" err="1"/>
              <a:t>perlu</a:t>
            </a:r>
            <a:r>
              <a:rPr lang="en-US" altLang="ja-JP" dirty="0"/>
              <a:t> </a:t>
            </a:r>
            <a:r>
              <a:rPr lang="en-US" altLang="ja-JP" dirty="0" err="1"/>
              <a:t>dikonfirmasi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statistik</a:t>
            </a:r>
            <a:r>
              <a:rPr lang="en-US" altLang="ja-JP" dirty="0"/>
              <a:t> </a:t>
            </a:r>
            <a:r>
              <a:rPr lang="en-US" altLang="ja-JP" dirty="0" err="1"/>
              <a:t>katalog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. </a:t>
            </a:r>
            <a:r>
              <a:rPr lang="en-US" altLang="ja-JP" dirty="0" err="1"/>
              <a:t>Desain</a:t>
            </a:r>
            <a:r>
              <a:rPr lang="en-US" altLang="ja-JP" dirty="0"/>
              <a:t> dashboard </a:t>
            </a:r>
            <a:r>
              <a:rPr lang="en-US" altLang="ja-JP" dirty="0" err="1"/>
              <a:t>diarahkan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efisiensi</a:t>
            </a:r>
            <a:r>
              <a:rPr lang="en-US" altLang="ja-JP" dirty="0"/>
              <a:t> </a:t>
            </a:r>
            <a:r>
              <a:rPr lang="en-US" altLang="ja-JP" dirty="0" err="1"/>
              <a:t>pengelolaan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 smtClean="0"/>
              <a:t>Katalog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Fungsionalitas</a:t>
            </a:r>
            <a:r>
              <a:rPr lang="en-US" altLang="ja-JP" dirty="0"/>
              <a:t> </a:t>
            </a:r>
            <a:r>
              <a:rPr lang="en-US" altLang="ja-JP" dirty="0" err="1"/>
              <a:t>menambah</a:t>
            </a:r>
            <a:r>
              <a:rPr lang="en-US" altLang="ja-JP" dirty="0"/>
              <a:t>, </a:t>
            </a:r>
            <a:r>
              <a:rPr lang="en-US" altLang="ja-JP" dirty="0" err="1"/>
              <a:t>mengubah</a:t>
            </a:r>
            <a:r>
              <a:rPr lang="en-US" altLang="ja-JP" dirty="0"/>
              <a:t>,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err="1"/>
              <a:t>menghapus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r>
              <a:rPr lang="en-US" altLang="ja-JP" dirty="0"/>
              <a:t> </a:t>
            </a:r>
            <a:r>
              <a:rPr lang="en-US" altLang="ja-JP" dirty="0" err="1"/>
              <a:t>perlu</a:t>
            </a:r>
            <a:r>
              <a:rPr lang="en-US" altLang="ja-JP" dirty="0"/>
              <a:t> </a:t>
            </a:r>
            <a:r>
              <a:rPr lang="en-US" altLang="ja-JP" dirty="0" err="1"/>
              <a:t>disajikan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jelas</a:t>
            </a:r>
            <a:r>
              <a:rPr lang="en-US" altLang="ja-JP" dirty="0"/>
              <a:t>. </a:t>
            </a:r>
            <a:r>
              <a:rPr lang="en-US" altLang="ja-JP" dirty="0" err="1"/>
              <a:t>Pengaturan</a:t>
            </a:r>
            <a:r>
              <a:rPr lang="en-US" altLang="ja-JP" dirty="0"/>
              <a:t> form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kontrol</a:t>
            </a:r>
            <a:r>
              <a:rPr lang="en-US" altLang="ja-JP" dirty="0"/>
              <a:t> </a:t>
            </a:r>
            <a:r>
              <a:rPr lang="en-US" altLang="ja-JP" dirty="0" err="1"/>
              <a:t>perlu</a:t>
            </a:r>
            <a:r>
              <a:rPr lang="en-US" altLang="ja-JP" dirty="0"/>
              <a:t> </a:t>
            </a:r>
            <a:r>
              <a:rPr lang="en-US" altLang="ja-JP" dirty="0" err="1"/>
              <a:t>diperhatikan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kemudahan</a:t>
            </a:r>
            <a:r>
              <a:rPr lang="en-US" altLang="ja-JP" dirty="0"/>
              <a:t> </a:t>
            </a:r>
            <a:r>
              <a:rPr lang="en-US" altLang="ja-JP" dirty="0" err="1"/>
              <a:t>penggunaan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Desain</a:t>
            </a:r>
            <a:r>
              <a:rPr lang="en-US" altLang="ja-JP" dirty="0"/>
              <a:t> </a:t>
            </a:r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harus</a:t>
            </a:r>
            <a:r>
              <a:rPr lang="en-US" altLang="ja-JP" dirty="0"/>
              <a:t> </a:t>
            </a:r>
            <a:r>
              <a:rPr lang="en-US" altLang="ja-JP" dirty="0" err="1"/>
              <a:t>memudahkan</a:t>
            </a:r>
            <a:r>
              <a:rPr lang="en-US" altLang="ja-JP" dirty="0"/>
              <a:t> admin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mengelola</a:t>
            </a:r>
            <a:r>
              <a:rPr lang="en-US" altLang="ja-JP" dirty="0"/>
              <a:t> data </a:t>
            </a:r>
            <a:r>
              <a:rPr lang="en-US" altLang="ja-JP" dirty="0" err="1"/>
              <a:t>pengguna</a:t>
            </a:r>
            <a:r>
              <a:rPr lang="en-US" altLang="ja-JP" dirty="0"/>
              <a:t>, </a:t>
            </a:r>
            <a:r>
              <a:rPr lang="en-US" altLang="ja-JP" dirty="0" err="1"/>
              <a:t>termasuk</a:t>
            </a:r>
            <a:r>
              <a:rPr lang="en-US" altLang="ja-JP" dirty="0"/>
              <a:t> </a:t>
            </a:r>
            <a:r>
              <a:rPr lang="en-US" altLang="ja-JP" dirty="0" err="1"/>
              <a:t>hak</a:t>
            </a:r>
            <a:r>
              <a:rPr lang="en-US" altLang="ja-JP" dirty="0"/>
              <a:t> </a:t>
            </a:r>
            <a:r>
              <a:rPr lang="en-US" altLang="ja-JP" dirty="0" err="1"/>
              <a:t>akses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riwayat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. </a:t>
            </a:r>
            <a:r>
              <a:rPr lang="en-US" altLang="ja-JP" dirty="0" err="1"/>
              <a:t>Pengaturan</a:t>
            </a:r>
            <a:r>
              <a:rPr lang="en-US" altLang="ja-JP" dirty="0"/>
              <a:t> yang </a:t>
            </a:r>
            <a:r>
              <a:rPr lang="en-US" altLang="ja-JP" dirty="0" err="1"/>
              <a:t>efisien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prioritas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err="1" smtClean="0"/>
              <a:t>Konfirmasi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just"/>
            <a:r>
              <a:rPr lang="en-US" altLang="ja-JP" dirty="0" err="1"/>
              <a:t>Halaman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memungkinkan</a:t>
            </a:r>
            <a:r>
              <a:rPr lang="en-US" altLang="ja-JP" dirty="0"/>
              <a:t> admin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memberikan</a:t>
            </a:r>
            <a:r>
              <a:rPr lang="en-US" altLang="ja-JP" dirty="0"/>
              <a:t> </a:t>
            </a:r>
            <a:r>
              <a:rPr lang="en-US" altLang="ja-JP" dirty="0" err="1"/>
              <a:t>konfirmasi</a:t>
            </a:r>
            <a:r>
              <a:rPr lang="en-US" altLang="ja-JP" dirty="0"/>
              <a:t> </a:t>
            </a:r>
            <a:r>
              <a:rPr lang="en-US" altLang="ja-JP" dirty="0" err="1"/>
              <a:t>pesanan</a:t>
            </a:r>
            <a:r>
              <a:rPr lang="en-US" altLang="ja-JP" dirty="0"/>
              <a:t> </a:t>
            </a:r>
            <a:r>
              <a:rPr lang="en-US" altLang="ja-JP" dirty="0" err="1"/>
              <a:t>kepada</a:t>
            </a:r>
            <a:r>
              <a:rPr lang="en-US" altLang="ja-JP" dirty="0"/>
              <a:t> </a:t>
            </a:r>
            <a:r>
              <a:rPr lang="en-US" altLang="ja-JP" dirty="0" err="1"/>
              <a:t>pengguna</a:t>
            </a:r>
            <a:r>
              <a:rPr lang="en-US" altLang="ja-JP" dirty="0"/>
              <a:t>. </a:t>
            </a:r>
            <a:r>
              <a:rPr lang="en-US" altLang="ja-JP" dirty="0" err="1"/>
              <a:t>Informasi</a:t>
            </a:r>
            <a:r>
              <a:rPr lang="en-US" altLang="ja-JP" dirty="0"/>
              <a:t> yang </a:t>
            </a:r>
            <a:r>
              <a:rPr lang="en-US" altLang="ja-JP" dirty="0" err="1"/>
              <a:t>akurat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/>
              <a:t>keputusan</a:t>
            </a:r>
            <a:r>
              <a:rPr lang="en-US" altLang="ja-JP" dirty="0"/>
              <a:t> yang </a:t>
            </a:r>
            <a:r>
              <a:rPr lang="en-US" altLang="ja-JP" dirty="0" err="1"/>
              <a:t>tepat</a:t>
            </a:r>
            <a:r>
              <a:rPr lang="en-US" altLang="ja-JP" dirty="0"/>
              <a:t> </a:t>
            </a:r>
            <a:r>
              <a:rPr lang="en-US" altLang="ja-JP" dirty="0" err="1"/>
              <a:t>waktu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fokus</a:t>
            </a:r>
            <a:r>
              <a:rPr lang="en-US" altLang="ja-JP" dirty="0"/>
              <a:t> </a:t>
            </a:r>
            <a:r>
              <a:rPr lang="en-US" altLang="ja-JP" dirty="0" err="1"/>
              <a:t>utama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Status </a:t>
            </a:r>
            <a:r>
              <a:rPr kumimoji="1" lang="en-US" altLang="ja-JP" dirty="0" err="1" smtClean="0"/>
              <a:t>Pesanan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just"/>
            <a:r>
              <a:rPr lang="sv-SE" altLang="ja-JP" dirty="0"/>
              <a:t>Halaman ini memberikan gambaran status pesanan secara menyeluruh, memungkinkan admin untuk melakukan pemantauan dan pengelolaan dengan efektif.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808212"/>
      </p:ext>
    </p:extLst>
  </p:cSld>
  <p:clrMapOvr>
    <a:masterClrMapping/>
  </p:clrMapOvr>
  <p:transition spd="slow" advTm="11344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ja-JP" dirty="0"/>
              <a:t>11182794 - HARUN ARRASYID</a:t>
            </a:r>
            <a:br>
              <a:rPr lang="es-ES" altLang="ja-JP" dirty="0"/>
            </a:br>
            <a:r>
              <a:rPr lang="es-ES" altLang="ja-JP" dirty="0"/>
              <a:t>UNIVERSITAS NUSA MANDIRI</a:t>
            </a:r>
          </a:p>
          <a:p>
            <a:endParaRPr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15708</TotalTime>
  <Words>1035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…</vt:lpstr>
      <vt:lpstr>Latar Belakang</vt:lpstr>
      <vt:lpstr>Rumusan Masalah</vt:lpstr>
      <vt:lpstr>Maksud dan Tujuan Penelitian</vt:lpstr>
      <vt:lpstr>Teknik Pengumpulan Data</vt:lpstr>
      <vt:lpstr>Metode Penelitian</vt:lpstr>
      <vt:lpstr>Analisis Antarmuka Pengguna</vt:lpstr>
      <vt:lpstr>Analisis Antarmuka Admin</vt:lpstr>
      <vt:lpstr>DEMO</vt:lpstr>
      <vt:lpstr>Kesimpulan</vt:lpstr>
      <vt:lpstr>Thank Yo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Aruta</cp:lastModifiedBy>
  <cp:revision>352</cp:revision>
  <dcterms:created xsi:type="dcterms:W3CDTF">2015-09-05T11:42:45Z</dcterms:created>
  <dcterms:modified xsi:type="dcterms:W3CDTF">2024-01-14T14:11:10Z</dcterms:modified>
</cp:coreProperties>
</file>