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75" r:id="rId3"/>
    <p:sldId id="257" r:id="rId4"/>
    <p:sldId id="276" r:id="rId5"/>
    <p:sldId id="272" r:id="rId6"/>
    <p:sldId id="281" r:id="rId7"/>
    <p:sldId id="258" r:id="rId8"/>
    <p:sldId id="267" r:id="rId9"/>
    <p:sldId id="283" r:id="rId10"/>
    <p:sldId id="285" r:id="rId11"/>
    <p:sldId id="277" r:id="rId12"/>
    <p:sldId id="278" r:id="rId13"/>
    <p:sldId id="279" r:id="rId14"/>
    <p:sldId id="280" r:id="rId15"/>
    <p:sldId id="266" r:id="rId16"/>
    <p:sldId id="270" r:id="rId17"/>
    <p:sldId id="273" r:id="rId18"/>
    <p:sldId id="286"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70B67-7171-488D-A16D-23531908CDA5}" v="2" dt="2025-05-14T07:31:42.208"/>
    <p1510:client id="{4F89DDA1-AE76-42A6-9EF3-1578A5EBCB17}" v="401" dt="2025-05-14T04:36:37.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1166" autoAdjust="0"/>
  </p:normalViewPr>
  <p:slideViewPr>
    <p:cSldViewPr snapToGrid="0">
      <p:cViewPr varScale="1">
        <p:scale>
          <a:sx n="68" d="100"/>
          <a:sy n="68" d="100"/>
        </p:scale>
        <p:origin x="48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hil Arif" userId="7942e08f6769198f" providerId="LiveId" clId="{29170B67-7171-488D-A16D-23531908CDA5}"/>
    <pc:docChg chg="custSel modSld">
      <pc:chgData name="Manahil Arif" userId="7942e08f6769198f" providerId="LiveId" clId="{29170B67-7171-488D-A16D-23531908CDA5}" dt="2025-05-14T08:35:25.214" v="67" actId="1036"/>
      <pc:docMkLst>
        <pc:docMk/>
      </pc:docMkLst>
      <pc:sldChg chg="addSp modSp mod">
        <pc:chgData name="Manahil Arif" userId="7942e08f6769198f" providerId="LiveId" clId="{29170B67-7171-488D-A16D-23531908CDA5}" dt="2025-05-14T08:35:25.214" v="67" actId="1036"/>
        <pc:sldMkLst>
          <pc:docMk/>
          <pc:sldMk cId="3427510895" sldId="257"/>
        </pc:sldMkLst>
        <pc:spChg chg="mod">
          <ac:chgData name="Manahil Arif" userId="7942e08f6769198f" providerId="LiveId" clId="{29170B67-7171-488D-A16D-23531908CDA5}" dt="2025-05-14T07:31:35.847" v="60"/>
          <ac:spMkLst>
            <pc:docMk/>
            <pc:sldMk cId="3427510895" sldId="257"/>
            <ac:spMk id="4" creationId="{9EFFBDFD-5A84-81D6-225E-511D2C7FBF17}"/>
          </ac:spMkLst>
        </pc:spChg>
        <pc:spChg chg="mod">
          <ac:chgData name="Manahil Arif" userId="7942e08f6769198f" providerId="LiveId" clId="{29170B67-7171-488D-A16D-23531908CDA5}" dt="2025-05-14T08:35:25.214" v="67" actId="1036"/>
          <ac:spMkLst>
            <pc:docMk/>
            <pc:sldMk cId="3427510895" sldId="257"/>
            <ac:spMk id="5" creationId="{AAD40DFA-FEC2-4982-9228-4496513423BE}"/>
          </ac:spMkLst>
        </pc:spChg>
        <pc:spChg chg="mod">
          <ac:chgData name="Manahil Arif" userId="7942e08f6769198f" providerId="LiveId" clId="{29170B67-7171-488D-A16D-23531908CDA5}" dt="2025-05-14T07:30:23.867" v="49" actId="207"/>
          <ac:spMkLst>
            <pc:docMk/>
            <pc:sldMk cId="3427510895" sldId="257"/>
            <ac:spMk id="9" creationId="{B66E4C02-D393-4259-8215-CE224FB65686}"/>
          </ac:spMkLst>
        </pc:spChg>
        <pc:spChg chg="mod">
          <ac:chgData name="Manahil Arif" userId="7942e08f6769198f" providerId="LiveId" clId="{29170B67-7171-488D-A16D-23531908CDA5}" dt="2025-05-14T07:30:30.744" v="50" actId="108"/>
          <ac:spMkLst>
            <pc:docMk/>
            <pc:sldMk cId="3427510895" sldId="257"/>
            <ac:spMk id="12" creationId="{7D106435-A73E-8231-A77E-58F4642FE27F}"/>
          </ac:spMkLst>
        </pc:spChg>
        <pc:spChg chg="mod">
          <ac:chgData name="Manahil Arif" userId="7942e08f6769198f" providerId="LiveId" clId="{29170B67-7171-488D-A16D-23531908CDA5}" dt="2025-05-14T07:30:36.846" v="51" actId="108"/>
          <ac:spMkLst>
            <pc:docMk/>
            <pc:sldMk cId="3427510895" sldId="257"/>
            <ac:spMk id="15" creationId="{09D2D973-71B5-8578-187B-C1F3073E0CB5}"/>
          </ac:spMkLst>
        </pc:spChg>
        <pc:spChg chg="mod">
          <ac:chgData name="Manahil Arif" userId="7942e08f6769198f" providerId="LiveId" clId="{29170B67-7171-488D-A16D-23531908CDA5}" dt="2025-05-14T07:31:42.208" v="62"/>
          <ac:spMkLst>
            <pc:docMk/>
            <pc:sldMk cId="3427510895" sldId="257"/>
            <ac:spMk id="17" creationId="{6EB0E9CF-319C-CA07-F6AF-B01B63183B7F}"/>
          </ac:spMkLst>
        </pc:spChg>
        <pc:spChg chg="mod">
          <ac:chgData name="Manahil Arif" userId="7942e08f6769198f" providerId="LiveId" clId="{29170B67-7171-488D-A16D-23531908CDA5}" dt="2025-05-14T07:31:42.208" v="62"/>
          <ac:spMkLst>
            <pc:docMk/>
            <pc:sldMk cId="3427510895" sldId="257"/>
            <ac:spMk id="18" creationId="{BE978505-D4BB-559F-9EED-9BE0DA7D7DF5}"/>
          </ac:spMkLst>
        </pc:spChg>
        <pc:grpChg chg="add mod">
          <ac:chgData name="Manahil Arif" userId="7942e08f6769198f" providerId="LiveId" clId="{29170B67-7171-488D-A16D-23531908CDA5}" dt="2025-05-14T07:31:40.119" v="61" actId="1076"/>
          <ac:grpSpMkLst>
            <pc:docMk/>
            <pc:sldMk cId="3427510895" sldId="257"/>
            <ac:grpSpMk id="3" creationId="{9A49054D-43C8-33F8-1D35-A75E04EA4EFC}"/>
          </ac:grpSpMkLst>
        </pc:grpChg>
        <pc:grpChg chg="add mod">
          <ac:chgData name="Manahil Arif" userId="7942e08f6769198f" providerId="LiveId" clId="{29170B67-7171-488D-A16D-23531908CDA5}" dt="2025-05-14T07:31:46.171" v="63" actId="1076"/>
          <ac:grpSpMkLst>
            <pc:docMk/>
            <pc:sldMk cId="3427510895" sldId="257"/>
            <ac:grpSpMk id="6" creationId="{7F6BDD02-0702-3571-7D9D-7D2F6CC7F3DA}"/>
          </ac:grpSpMkLst>
        </pc:grpChg>
        <pc:grpChg chg="mod">
          <ac:chgData name="Manahil Arif" userId="7942e08f6769198f" providerId="LiveId" clId="{29170B67-7171-488D-A16D-23531908CDA5}" dt="2025-05-14T07:31:10.873" v="58" actId="14100"/>
          <ac:grpSpMkLst>
            <pc:docMk/>
            <pc:sldMk cId="3427510895" sldId="257"/>
            <ac:grpSpMk id="7" creationId="{30ADCBB0-5269-30BA-4601-B95FF32D4481}"/>
          </ac:grpSpMkLst>
        </pc:grpChg>
        <pc:grpChg chg="mod">
          <ac:chgData name="Manahil Arif" userId="7942e08f6769198f" providerId="LiveId" clId="{29170B67-7171-488D-A16D-23531908CDA5}" dt="2025-05-14T07:30:53.138" v="55" actId="1076"/>
          <ac:grpSpMkLst>
            <pc:docMk/>
            <pc:sldMk cId="3427510895" sldId="257"/>
            <ac:grpSpMk id="10" creationId="{8449115B-9F6F-14B1-32B0-83E4AA958E32}"/>
          </ac:grpSpMkLst>
        </pc:grpChg>
        <pc:grpChg chg="mod">
          <ac:chgData name="Manahil Arif" userId="7942e08f6769198f" providerId="LiveId" clId="{29170B67-7171-488D-A16D-23531908CDA5}" dt="2025-05-14T07:31:17.385" v="59" actId="1076"/>
          <ac:grpSpMkLst>
            <pc:docMk/>
            <pc:sldMk cId="3427510895" sldId="257"/>
            <ac:grpSpMk id="13" creationId="{4CA478D3-72E3-4226-0515-5880194A1870}"/>
          </ac:grpSpMkLst>
        </pc:grpChg>
      </pc:sldChg>
      <pc:sldChg chg="modSp mod">
        <pc:chgData name="Manahil Arif" userId="7942e08f6769198f" providerId="LiveId" clId="{29170B67-7171-488D-A16D-23531908CDA5}" dt="2025-05-14T07:28:41.396" v="41" actId="20577"/>
        <pc:sldMkLst>
          <pc:docMk/>
          <pc:sldMk cId="3794597569" sldId="274"/>
        </pc:sldMkLst>
        <pc:spChg chg="mod">
          <ac:chgData name="Manahil Arif" userId="7942e08f6769198f" providerId="LiveId" clId="{29170B67-7171-488D-A16D-23531908CDA5}" dt="2025-05-14T07:28:18.719" v="2" actId="113"/>
          <ac:spMkLst>
            <pc:docMk/>
            <pc:sldMk cId="3794597569" sldId="274"/>
            <ac:spMk id="2" creationId="{49D8C9EE-654A-94E8-B83B-6AFFB4FA92ED}"/>
          </ac:spMkLst>
        </pc:spChg>
        <pc:spChg chg="mod">
          <ac:chgData name="Manahil Arif" userId="7942e08f6769198f" providerId="LiveId" clId="{29170B67-7171-488D-A16D-23531908CDA5}" dt="2025-05-14T07:28:31.824" v="24" actId="20577"/>
          <ac:spMkLst>
            <pc:docMk/>
            <pc:sldMk cId="3794597569" sldId="274"/>
            <ac:spMk id="5" creationId="{C6906EE6-1A9B-9EB8-6EBD-EE5A4E6851EA}"/>
          </ac:spMkLst>
        </pc:spChg>
        <pc:spChg chg="mod">
          <ac:chgData name="Manahil Arif" userId="7942e08f6769198f" providerId="LiveId" clId="{29170B67-7171-488D-A16D-23531908CDA5}" dt="2025-05-14T07:28:41.396" v="41" actId="20577"/>
          <ac:spMkLst>
            <pc:docMk/>
            <pc:sldMk cId="3794597569" sldId="274"/>
            <ac:spMk id="6" creationId="{ADCBCB1B-3F05-7885-51A4-AB15F8F3A03B}"/>
          </ac:spMkLst>
        </pc:spChg>
      </pc:sldChg>
    </pc:docChg>
  </pc:docChgLst>
  <pc:docChgLst>
    <pc:chgData name="Manahil Arif" userId="7942e08f6769198f" providerId="LiveId" clId="{4F89DDA1-AE76-42A6-9EF3-1578A5EBCB17}"/>
    <pc:docChg chg="undo custSel addSld delSld modSld sldOrd">
      <pc:chgData name="Manahil Arif" userId="7942e08f6769198f" providerId="LiveId" clId="{4F89DDA1-AE76-42A6-9EF3-1578A5EBCB17}" dt="2025-05-14T04:36:37.631" v="1889" actId="20577"/>
      <pc:docMkLst>
        <pc:docMk/>
      </pc:docMkLst>
      <pc:sldChg chg="modSp mod">
        <pc:chgData name="Manahil Arif" userId="7942e08f6769198f" providerId="LiveId" clId="{4F89DDA1-AE76-42A6-9EF3-1578A5EBCB17}" dt="2025-05-13T21:28:13.638" v="1623" actId="207"/>
        <pc:sldMkLst>
          <pc:docMk/>
          <pc:sldMk cId="3427510895" sldId="257"/>
        </pc:sldMkLst>
        <pc:spChg chg="mod">
          <ac:chgData name="Manahil Arif" userId="7942e08f6769198f" providerId="LiveId" clId="{4F89DDA1-AE76-42A6-9EF3-1578A5EBCB17}" dt="2025-05-13T17:38:07.722" v="24" actId="207"/>
          <ac:spMkLst>
            <pc:docMk/>
            <pc:sldMk cId="3427510895" sldId="257"/>
            <ac:spMk id="9" creationId="{B66E4C02-D393-4259-8215-CE224FB65686}"/>
          </ac:spMkLst>
        </pc:spChg>
        <pc:spChg chg="mod">
          <ac:chgData name="Manahil Arif" userId="7942e08f6769198f" providerId="LiveId" clId="{4F89DDA1-AE76-42A6-9EF3-1578A5EBCB17}" dt="2025-05-13T19:26:49.544" v="173" actId="313"/>
          <ac:spMkLst>
            <pc:docMk/>
            <pc:sldMk cId="3427510895" sldId="257"/>
            <ac:spMk id="12" creationId="{7D106435-A73E-8231-A77E-58F4642FE27F}"/>
          </ac:spMkLst>
        </pc:spChg>
        <pc:spChg chg="mod">
          <ac:chgData name="Manahil Arif" userId="7942e08f6769198f" providerId="LiveId" clId="{4F89DDA1-AE76-42A6-9EF3-1578A5EBCB17}" dt="2025-05-13T19:26:42.449" v="172" actId="207"/>
          <ac:spMkLst>
            <pc:docMk/>
            <pc:sldMk cId="3427510895" sldId="257"/>
            <ac:spMk id="15" creationId="{09D2D973-71B5-8578-187B-C1F3073E0CB5}"/>
          </ac:spMkLst>
        </pc:spChg>
        <pc:spChg chg="mod">
          <ac:chgData name="Manahil Arif" userId="7942e08f6769198f" providerId="LiveId" clId="{4F89DDA1-AE76-42A6-9EF3-1578A5EBCB17}" dt="2025-05-13T21:28:13.638" v="1623" actId="207"/>
          <ac:spMkLst>
            <pc:docMk/>
            <pc:sldMk cId="3427510895" sldId="257"/>
            <ac:spMk id="16" creationId="{089E1787-70FD-D31B-780A-90355CEACE22}"/>
          </ac:spMkLst>
        </pc:spChg>
      </pc:sldChg>
      <pc:sldChg chg="addSp delSp modSp mod">
        <pc:chgData name="Manahil Arif" userId="7942e08f6769198f" providerId="LiveId" clId="{4F89DDA1-AE76-42A6-9EF3-1578A5EBCB17}" dt="2025-05-14T04:34:59.836" v="1887" actId="113"/>
        <pc:sldMkLst>
          <pc:docMk/>
          <pc:sldMk cId="3576202646" sldId="258"/>
        </pc:sldMkLst>
        <pc:spChg chg="mod">
          <ac:chgData name="Manahil Arif" userId="7942e08f6769198f" providerId="LiveId" clId="{4F89DDA1-AE76-42A6-9EF3-1578A5EBCB17}" dt="2025-05-13T21:27:56.649" v="1621" actId="108"/>
          <ac:spMkLst>
            <pc:docMk/>
            <pc:sldMk cId="3576202646" sldId="258"/>
            <ac:spMk id="2" creationId="{DD3AF86D-FEA7-D3E3-FAB5-B576B9AFFC89}"/>
          </ac:spMkLst>
        </pc:spChg>
        <pc:spChg chg="del mod">
          <ac:chgData name="Manahil Arif" userId="7942e08f6769198f" providerId="LiveId" clId="{4F89DDA1-AE76-42A6-9EF3-1578A5EBCB17}" dt="2025-05-13T21:24:52.877" v="1601"/>
          <ac:spMkLst>
            <pc:docMk/>
            <pc:sldMk cId="3576202646" sldId="258"/>
            <ac:spMk id="3" creationId="{0A865A5E-060A-A1E9-1D4F-86C3DBF84D79}"/>
          </ac:spMkLst>
        </pc:spChg>
        <pc:spChg chg="add mod">
          <ac:chgData name="Manahil Arif" userId="7942e08f6769198f" providerId="LiveId" clId="{4F89DDA1-AE76-42A6-9EF3-1578A5EBCB17}" dt="2025-05-14T04:34:59.836" v="1887" actId="113"/>
          <ac:spMkLst>
            <pc:docMk/>
            <pc:sldMk cId="3576202646" sldId="258"/>
            <ac:spMk id="4" creationId="{2AD98362-B3E6-A48B-EEB6-93CE670A6EB2}"/>
          </ac:spMkLst>
        </pc:spChg>
        <pc:spChg chg="add del">
          <ac:chgData name="Manahil Arif" userId="7942e08f6769198f" providerId="LiveId" clId="{4F89DDA1-AE76-42A6-9EF3-1578A5EBCB17}" dt="2025-05-13T21:27:21.675" v="1619" actId="478"/>
          <ac:spMkLst>
            <pc:docMk/>
            <pc:sldMk cId="3576202646" sldId="258"/>
            <ac:spMk id="5" creationId="{F3A4FA42-6BDD-A6A6-E740-6D8F725E8074}"/>
          </ac:spMkLst>
        </pc:spChg>
        <pc:spChg chg="add mod">
          <ac:chgData name="Manahil Arif" userId="7942e08f6769198f" providerId="LiveId" clId="{4F89DDA1-AE76-42A6-9EF3-1578A5EBCB17}" dt="2025-05-13T21:28:34.121" v="1627" actId="14100"/>
          <ac:spMkLst>
            <pc:docMk/>
            <pc:sldMk cId="3576202646" sldId="258"/>
            <ac:spMk id="6" creationId="{69118F7A-F1B7-F961-235B-3D19D26E4886}"/>
          </ac:spMkLst>
        </pc:spChg>
      </pc:sldChg>
      <pc:sldChg chg="del">
        <pc:chgData name="Manahil Arif" userId="7942e08f6769198f" providerId="LiveId" clId="{4F89DDA1-AE76-42A6-9EF3-1578A5EBCB17}" dt="2025-05-13T21:28:49.818" v="1628" actId="47"/>
        <pc:sldMkLst>
          <pc:docMk/>
          <pc:sldMk cId="421367497" sldId="260"/>
        </pc:sldMkLst>
      </pc:sldChg>
      <pc:sldChg chg="del">
        <pc:chgData name="Manahil Arif" userId="7942e08f6769198f" providerId="LiveId" clId="{4F89DDA1-AE76-42A6-9EF3-1578A5EBCB17}" dt="2025-05-13T21:28:52.955" v="1629" actId="47"/>
        <pc:sldMkLst>
          <pc:docMk/>
          <pc:sldMk cId="2599278287" sldId="261"/>
        </pc:sldMkLst>
      </pc:sldChg>
      <pc:sldChg chg="modSp del mod setBg">
        <pc:chgData name="Manahil Arif" userId="7942e08f6769198f" providerId="LiveId" clId="{4F89DDA1-AE76-42A6-9EF3-1578A5EBCB17}" dt="2025-05-13T21:14:39.973" v="1496" actId="47"/>
        <pc:sldMkLst>
          <pc:docMk/>
          <pc:sldMk cId="3068603279" sldId="262"/>
        </pc:sldMkLst>
        <pc:spChg chg="mod">
          <ac:chgData name="Manahil Arif" userId="7942e08f6769198f" providerId="LiveId" clId="{4F89DDA1-AE76-42A6-9EF3-1578A5EBCB17}" dt="2025-05-13T20:22:28.413" v="1054"/>
          <ac:spMkLst>
            <pc:docMk/>
            <pc:sldMk cId="3068603279" sldId="262"/>
            <ac:spMk id="2" creationId="{CA7641BD-07F5-1428-A44A-EB51A6F2919E}"/>
          </ac:spMkLst>
        </pc:spChg>
        <pc:spChg chg="mod">
          <ac:chgData name="Manahil Arif" userId="7942e08f6769198f" providerId="LiveId" clId="{4F89DDA1-AE76-42A6-9EF3-1578A5EBCB17}" dt="2025-05-13T20:22:28.413" v="1054"/>
          <ac:spMkLst>
            <pc:docMk/>
            <pc:sldMk cId="3068603279" sldId="262"/>
            <ac:spMk id="3" creationId="{097AC088-EE6B-3DDF-4AEF-4EB5E7385944}"/>
          </ac:spMkLst>
        </pc:spChg>
      </pc:sldChg>
      <pc:sldChg chg="del">
        <pc:chgData name="Manahil Arif" userId="7942e08f6769198f" providerId="LiveId" clId="{4F89DDA1-AE76-42A6-9EF3-1578A5EBCB17}" dt="2025-05-13T21:14:47.419" v="1497" actId="47"/>
        <pc:sldMkLst>
          <pc:docMk/>
          <pc:sldMk cId="2767607529" sldId="264"/>
        </pc:sldMkLst>
      </pc:sldChg>
      <pc:sldChg chg="del">
        <pc:chgData name="Manahil Arif" userId="7942e08f6769198f" providerId="LiveId" clId="{4F89DDA1-AE76-42A6-9EF3-1578A5EBCB17}" dt="2025-05-13T21:14:59.195" v="1500" actId="47"/>
        <pc:sldMkLst>
          <pc:docMk/>
          <pc:sldMk cId="309324981" sldId="265"/>
        </pc:sldMkLst>
      </pc:sldChg>
      <pc:sldChg chg="addSp delSp modSp mod ord">
        <pc:chgData name="Manahil Arif" userId="7942e08f6769198f" providerId="LiveId" clId="{4F89DDA1-AE76-42A6-9EF3-1578A5EBCB17}" dt="2025-05-13T19:57:11.502" v="1012"/>
        <pc:sldMkLst>
          <pc:docMk/>
          <pc:sldMk cId="2165760612" sldId="266"/>
        </pc:sldMkLst>
        <pc:spChg chg="del">
          <ac:chgData name="Manahil Arif" userId="7942e08f6769198f" providerId="LiveId" clId="{4F89DDA1-AE76-42A6-9EF3-1578A5EBCB17}" dt="2025-05-13T19:29:12.533" v="174" actId="478"/>
          <ac:spMkLst>
            <pc:docMk/>
            <pc:sldMk cId="2165760612" sldId="266"/>
            <ac:spMk id="4" creationId="{2C6D2FD9-7203-68A5-8179-C82C3E135D2C}"/>
          </ac:spMkLst>
        </pc:spChg>
        <pc:spChg chg="add del mod">
          <ac:chgData name="Manahil Arif" userId="7942e08f6769198f" providerId="LiveId" clId="{4F89DDA1-AE76-42A6-9EF3-1578A5EBCB17}" dt="2025-05-13T19:29:16.762" v="175" actId="478"/>
          <ac:spMkLst>
            <pc:docMk/>
            <pc:sldMk cId="2165760612" sldId="266"/>
            <ac:spMk id="5" creationId="{CABCAC95-E3D8-D72A-5975-A3C0DF8EC11B}"/>
          </ac:spMkLst>
        </pc:spChg>
        <pc:spChg chg="add mod">
          <ac:chgData name="Manahil Arif" userId="7942e08f6769198f" providerId="LiveId" clId="{4F89DDA1-AE76-42A6-9EF3-1578A5EBCB17}" dt="2025-05-13T19:35:47.814" v="193"/>
          <ac:spMkLst>
            <pc:docMk/>
            <pc:sldMk cId="2165760612" sldId="266"/>
            <ac:spMk id="6" creationId="{878D4897-E23D-1B9A-77FA-8E813842EDA3}"/>
          </ac:spMkLst>
        </pc:spChg>
        <pc:picChg chg="add mod">
          <ac:chgData name="Manahil Arif" userId="7942e08f6769198f" providerId="LiveId" clId="{4F89DDA1-AE76-42A6-9EF3-1578A5EBCB17}" dt="2025-05-13T19:33:07.337" v="182" actId="14100"/>
          <ac:picMkLst>
            <pc:docMk/>
            <pc:sldMk cId="2165760612" sldId="266"/>
            <ac:picMk id="6147" creationId="{AB05CE50-8A3B-0E49-9E6E-B37A75D8AB77}"/>
          </ac:picMkLst>
        </pc:picChg>
      </pc:sldChg>
      <pc:sldChg chg="addSp delSp modSp mod ord">
        <pc:chgData name="Manahil Arif" userId="7942e08f6769198f" providerId="LiveId" clId="{4F89DDA1-AE76-42A6-9EF3-1578A5EBCB17}" dt="2025-05-13T21:31:34.299" v="1805" actId="20577"/>
        <pc:sldMkLst>
          <pc:docMk/>
          <pc:sldMk cId="1731953730" sldId="267"/>
        </pc:sldMkLst>
        <pc:spChg chg="del">
          <ac:chgData name="Manahil Arif" userId="7942e08f6769198f" providerId="LiveId" clId="{4F89DDA1-AE76-42A6-9EF3-1578A5EBCB17}" dt="2025-05-13T21:03:20.137" v="1332" actId="478"/>
          <ac:spMkLst>
            <pc:docMk/>
            <pc:sldMk cId="1731953730" sldId="267"/>
            <ac:spMk id="2" creationId="{DECB3CD8-0ED0-E7CE-81CD-8A3E2327B89B}"/>
          </ac:spMkLst>
        </pc:spChg>
        <pc:spChg chg="del">
          <ac:chgData name="Manahil Arif" userId="7942e08f6769198f" providerId="LiveId" clId="{4F89DDA1-AE76-42A6-9EF3-1578A5EBCB17}" dt="2025-05-13T21:03:27.839" v="1334" actId="478"/>
          <ac:spMkLst>
            <pc:docMk/>
            <pc:sldMk cId="1731953730" sldId="267"/>
            <ac:spMk id="4" creationId="{B2C398CD-3553-0F1A-4B3F-0FE093062F4D}"/>
          </ac:spMkLst>
        </pc:spChg>
        <pc:spChg chg="add del mod">
          <ac:chgData name="Manahil Arif" userId="7942e08f6769198f" providerId="LiveId" clId="{4F89DDA1-AE76-42A6-9EF3-1578A5EBCB17}" dt="2025-05-13T21:03:24.640" v="1333" actId="478"/>
          <ac:spMkLst>
            <pc:docMk/>
            <pc:sldMk cId="1731953730" sldId="267"/>
            <ac:spMk id="6" creationId="{6B20AB5E-3990-6AB8-AA00-EA12AD303E75}"/>
          </ac:spMkLst>
        </pc:spChg>
        <pc:spChg chg="add del mod">
          <ac:chgData name="Manahil Arif" userId="7942e08f6769198f" providerId="LiveId" clId="{4F89DDA1-AE76-42A6-9EF3-1578A5EBCB17}" dt="2025-05-13T21:03:30.871" v="1335" actId="478"/>
          <ac:spMkLst>
            <pc:docMk/>
            <pc:sldMk cId="1731953730" sldId="267"/>
            <ac:spMk id="7" creationId="{F8BF6DAA-83E2-5C4D-AC06-C229939C0C6E}"/>
          </ac:spMkLst>
        </pc:spChg>
        <pc:spChg chg="add mod">
          <ac:chgData name="Manahil Arif" userId="7942e08f6769198f" providerId="LiveId" clId="{4F89DDA1-AE76-42A6-9EF3-1578A5EBCB17}" dt="2025-05-13T21:31:34.299" v="1805" actId="20577"/>
          <ac:spMkLst>
            <pc:docMk/>
            <pc:sldMk cId="1731953730" sldId="267"/>
            <ac:spMk id="11" creationId="{C35FD9A4-9FA5-2385-0F25-A6FFCBC85975}"/>
          </ac:spMkLst>
        </pc:spChg>
        <pc:graphicFrameChg chg="add del mod modGraphic">
          <ac:chgData name="Manahil Arif" userId="7942e08f6769198f" providerId="LiveId" clId="{4F89DDA1-AE76-42A6-9EF3-1578A5EBCB17}" dt="2025-05-13T21:07:50.098" v="1444" actId="478"/>
          <ac:graphicFrameMkLst>
            <pc:docMk/>
            <pc:sldMk cId="1731953730" sldId="267"/>
            <ac:graphicFrameMk id="10" creationId="{133F2244-FB7C-0849-2CF4-50FE781CD3AF}"/>
          </ac:graphicFrameMkLst>
        </pc:graphicFrameChg>
        <pc:graphicFrameChg chg="add del modGraphic">
          <ac:chgData name="Manahil Arif" userId="7942e08f6769198f" providerId="LiveId" clId="{4F89DDA1-AE76-42A6-9EF3-1578A5EBCB17}" dt="2025-05-13T21:08:12.719" v="1446" actId="478"/>
          <ac:graphicFrameMkLst>
            <pc:docMk/>
            <pc:sldMk cId="1731953730" sldId="267"/>
            <ac:graphicFrameMk id="12" creationId="{D445CB6F-C20A-BDA3-2BEF-7B84EC7D2017}"/>
          </ac:graphicFrameMkLst>
        </pc:graphicFrameChg>
        <pc:graphicFrameChg chg="add del modGraphic">
          <ac:chgData name="Manahil Arif" userId="7942e08f6769198f" providerId="LiveId" clId="{4F89DDA1-AE76-42A6-9EF3-1578A5EBCB17}" dt="2025-05-13T21:08:40.372" v="1448" actId="478"/>
          <ac:graphicFrameMkLst>
            <pc:docMk/>
            <pc:sldMk cId="1731953730" sldId="267"/>
            <ac:graphicFrameMk id="13" creationId="{69913CC6-75F5-191C-4653-50E5B6FB5A36}"/>
          </ac:graphicFrameMkLst>
        </pc:graphicFrameChg>
        <pc:graphicFrameChg chg="add mod modGraphic">
          <ac:chgData name="Manahil Arif" userId="7942e08f6769198f" providerId="LiveId" clId="{4F89DDA1-AE76-42A6-9EF3-1578A5EBCB17}" dt="2025-05-13T21:14:17.136" v="1495" actId="207"/>
          <ac:graphicFrameMkLst>
            <pc:docMk/>
            <pc:sldMk cId="1731953730" sldId="267"/>
            <ac:graphicFrameMk id="14" creationId="{17A2D9C4-A0B8-A96D-114D-33BA6D1E2B65}"/>
          </ac:graphicFrameMkLst>
        </pc:graphicFrameChg>
      </pc:sldChg>
      <pc:sldChg chg="del">
        <pc:chgData name="Manahil Arif" userId="7942e08f6769198f" providerId="LiveId" clId="{4F89DDA1-AE76-42A6-9EF3-1578A5EBCB17}" dt="2025-05-13T21:15:01.943" v="1501" actId="47"/>
        <pc:sldMkLst>
          <pc:docMk/>
          <pc:sldMk cId="1190729077" sldId="268"/>
        </pc:sldMkLst>
      </pc:sldChg>
      <pc:sldChg chg="del">
        <pc:chgData name="Manahil Arif" userId="7942e08f6769198f" providerId="LiveId" clId="{4F89DDA1-AE76-42A6-9EF3-1578A5EBCB17}" dt="2025-05-13T21:14:55.420" v="1499" actId="47"/>
        <pc:sldMkLst>
          <pc:docMk/>
          <pc:sldMk cId="743200247" sldId="269"/>
        </pc:sldMkLst>
      </pc:sldChg>
      <pc:sldChg chg="addSp delSp modSp mod">
        <pc:chgData name="Manahil Arif" userId="7942e08f6769198f" providerId="LiveId" clId="{4F89DDA1-AE76-42A6-9EF3-1578A5EBCB17}" dt="2025-05-13T19:56:58.683" v="1010" actId="255"/>
        <pc:sldMkLst>
          <pc:docMk/>
          <pc:sldMk cId="293769192" sldId="270"/>
        </pc:sldMkLst>
        <pc:spChg chg="mod">
          <ac:chgData name="Manahil Arif" userId="7942e08f6769198f" providerId="LiveId" clId="{4F89DDA1-AE76-42A6-9EF3-1578A5EBCB17}" dt="2025-05-13T19:56:58.683" v="1010" actId="255"/>
          <ac:spMkLst>
            <pc:docMk/>
            <pc:sldMk cId="293769192" sldId="270"/>
            <ac:spMk id="2" creationId="{1CD1FEB1-7883-D905-AC54-C5A5D409285F}"/>
          </ac:spMkLst>
        </pc:spChg>
        <pc:spChg chg="del">
          <ac:chgData name="Manahil Arif" userId="7942e08f6769198f" providerId="LiveId" clId="{4F89DDA1-AE76-42A6-9EF3-1578A5EBCB17}" dt="2025-05-13T19:42:07.206" v="828" actId="478"/>
          <ac:spMkLst>
            <pc:docMk/>
            <pc:sldMk cId="293769192" sldId="270"/>
            <ac:spMk id="3" creationId="{ED9D2B5C-2BC7-2275-F416-FF1B0BD4DAC7}"/>
          </ac:spMkLst>
        </pc:spChg>
        <pc:spChg chg="add del mod">
          <ac:chgData name="Manahil Arif" userId="7942e08f6769198f" providerId="LiveId" clId="{4F89DDA1-AE76-42A6-9EF3-1578A5EBCB17}" dt="2025-05-13T19:42:11.869" v="829" actId="478"/>
          <ac:spMkLst>
            <pc:docMk/>
            <pc:sldMk cId="293769192" sldId="270"/>
            <ac:spMk id="5" creationId="{224D46BD-23C2-F5C6-F06F-ACACDD18038A}"/>
          </ac:spMkLst>
        </pc:spChg>
        <pc:spChg chg="add mod">
          <ac:chgData name="Manahil Arif" userId="7942e08f6769198f" providerId="LiveId" clId="{4F89DDA1-AE76-42A6-9EF3-1578A5EBCB17}" dt="2025-05-13T19:54:12.292" v="980" actId="1076"/>
          <ac:spMkLst>
            <pc:docMk/>
            <pc:sldMk cId="293769192" sldId="270"/>
            <ac:spMk id="6" creationId="{287AE187-1214-6F70-2700-9BC3B3A4F577}"/>
          </ac:spMkLst>
        </pc:spChg>
        <pc:spChg chg="add mod">
          <ac:chgData name="Manahil Arif" userId="7942e08f6769198f" providerId="LiveId" clId="{4F89DDA1-AE76-42A6-9EF3-1578A5EBCB17}" dt="2025-05-13T19:54:46.077" v="983"/>
          <ac:spMkLst>
            <pc:docMk/>
            <pc:sldMk cId="293769192" sldId="270"/>
            <ac:spMk id="7" creationId="{218383C4-FE61-FDF1-B64B-079DF2A52420}"/>
          </ac:spMkLst>
        </pc:spChg>
        <pc:spChg chg="add mod">
          <ac:chgData name="Manahil Arif" userId="7942e08f6769198f" providerId="LiveId" clId="{4F89DDA1-AE76-42A6-9EF3-1578A5EBCB17}" dt="2025-05-13T19:56:15.787" v="1007" actId="255"/>
          <ac:spMkLst>
            <pc:docMk/>
            <pc:sldMk cId="293769192" sldId="270"/>
            <ac:spMk id="8" creationId="{2FA2866B-9964-D029-7BEA-2CCB457A2906}"/>
          </ac:spMkLst>
        </pc:spChg>
        <pc:picChg chg="add mod">
          <ac:chgData name="Manahil Arif" userId="7942e08f6769198f" providerId="LiveId" clId="{4F89DDA1-AE76-42A6-9EF3-1578A5EBCB17}" dt="2025-05-13T19:56:39.206" v="1008" actId="14100"/>
          <ac:picMkLst>
            <pc:docMk/>
            <pc:sldMk cId="293769192" sldId="270"/>
            <ac:picMk id="16386" creationId="{336D9D15-886E-798E-C527-E762A1D2FEEA}"/>
          </ac:picMkLst>
        </pc:picChg>
        <pc:picChg chg="add mod">
          <ac:chgData name="Manahil Arif" userId="7942e08f6769198f" providerId="LiveId" clId="{4F89DDA1-AE76-42A6-9EF3-1578A5EBCB17}" dt="2025-05-13T19:55:51.431" v="1005" actId="1076"/>
          <ac:picMkLst>
            <pc:docMk/>
            <pc:sldMk cId="293769192" sldId="270"/>
            <ac:picMk id="16388" creationId="{98378C3A-4E8F-7EE4-C971-38B53D2E2AE9}"/>
          </ac:picMkLst>
        </pc:picChg>
      </pc:sldChg>
      <pc:sldChg chg="del">
        <pc:chgData name="Manahil Arif" userId="7942e08f6769198f" providerId="LiveId" clId="{4F89DDA1-AE76-42A6-9EF3-1578A5EBCB17}" dt="2025-05-13T21:15:14.743" v="1502" actId="47"/>
        <pc:sldMkLst>
          <pc:docMk/>
          <pc:sldMk cId="2129640143" sldId="271"/>
        </pc:sldMkLst>
      </pc:sldChg>
      <pc:sldChg chg="addSp delSp modSp mod">
        <pc:chgData name="Manahil Arif" userId="7942e08f6769198f" providerId="LiveId" clId="{4F89DDA1-AE76-42A6-9EF3-1578A5EBCB17}" dt="2025-05-13T21:17:30.745" v="1520" actId="5793"/>
        <pc:sldMkLst>
          <pc:docMk/>
          <pc:sldMk cId="732446329" sldId="273"/>
        </pc:sldMkLst>
        <pc:spChg chg="mod">
          <ac:chgData name="Manahil Arif" userId="7942e08f6769198f" providerId="LiveId" clId="{4F89DDA1-AE76-42A6-9EF3-1578A5EBCB17}" dt="2025-05-13T21:17:15.894" v="1517" actId="108"/>
          <ac:spMkLst>
            <pc:docMk/>
            <pc:sldMk cId="732446329" sldId="273"/>
            <ac:spMk id="2" creationId="{16D349A6-E107-DA3E-F05C-191CBB018062}"/>
          </ac:spMkLst>
        </pc:spChg>
        <pc:spChg chg="add mod">
          <ac:chgData name="Manahil Arif" userId="7942e08f6769198f" providerId="LiveId" clId="{4F89DDA1-AE76-42A6-9EF3-1578A5EBCB17}" dt="2025-05-13T21:17:30.745" v="1520" actId="5793"/>
          <ac:spMkLst>
            <pc:docMk/>
            <pc:sldMk cId="732446329" sldId="273"/>
            <ac:spMk id="4" creationId="{6BB6C93C-957E-3D8D-8C8C-A5F24A33D130}"/>
          </ac:spMkLst>
        </pc:spChg>
        <pc:picChg chg="del">
          <ac:chgData name="Manahil Arif" userId="7942e08f6769198f" providerId="LiveId" clId="{4F89DDA1-AE76-42A6-9EF3-1578A5EBCB17}" dt="2025-05-13T21:15:21.077" v="1503" actId="478"/>
          <ac:picMkLst>
            <pc:docMk/>
            <pc:sldMk cId="732446329" sldId="273"/>
            <ac:picMk id="8194" creationId="{73280429-8FF9-188E-063B-9BEB829D8BC1}"/>
          </ac:picMkLst>
        </pc:picChg>
      </pc:sldChg>
      <pc:sldChg chg="modSp mod">
        <pc:chgData name="Manahil Arif" userId="7942e08f6769198f" providerId="LiveId" clId="{4F89DDA1-AE76-42A6-9EF3-1578A5EBCB17}" dt="2025-05-13T21:31:19.610" v="1788" actId="27636"/>
        <pc:sldMkLst>
          <pc:docMk/>
          <pc:sldMk cId="24500177" sldId="275"/>
        </pc:sldMkLst>
        <pc:spChg chg="mod">
          <ac:chgData name="Manahil Arif" userId="7942e08f6769198f" providerId="LiveId" clId="{4F89DDA1-AE76-42A6-9EF3-1578A5EBCB17}" dt="2025-05-13T21:31:19.610" v="1788" actId="27636"/>
          <ac:spMkLst>
            <pc:docMk/>
            <pc:sldMk cId="24500177" sldId="275"/>
            <ac:spMk id="3" creationId="{606AF7C2-3EBD-1508-3119-FBC1F8C2A632}"/>
          </ac:spMkLst>
        </pc:spChg>
      </pc:sldChg>
      <pc:sldChg chg="addSp modSp mod ord">
        <pc:chgData name="Manahil Arif" userId="7942e08f6769198f" providerId="LiveId" clId="{4F89DDA1-AE76-42A6-9EF3-1578A5EBCB17}" dt="2025-05-13T21:28:19.753" v="1624" actId="207"/>
        <pc:sldMkLst>
          <pc:docMk/>
          <pc:sldMk cId="569853183" sldId="276"/>
        </pc:sldMkLst>
        <pc:spChg chg="add mod">
          <ac:chgData name="Manahil Arif" userId="7942e08f6769198f" providerId="LiveId" clId="{4F89DDA1-AE76-42A6-9EF3-1578A5EBCB17}" dt="2025-05-13T17:34:17.426" v="11" actId="1076"/>
          <ac:spMkLst>
            <pc:docMk/>
            <pc:sldMk cId="569853183" sldId="276"/>
            <ac:spMk id="4" creationId="{77AA0375-8689-1E5C-1515-4508EDC8BB0F}"/>
          </ac:spMkLst>
        </pc:spChg>
        <pc:spChg chg="add mod">
          <ac:chgData name="Manahil Arif" userId="7942e08f6769198f" providerId="LiveId" clId="{4F89DDA1-AE76-42A6-9EF3-1578A5EBCB17}" dt="2025-05-13T21:28:19.753" v="1624" actId="207"/>
          <ac:spMkLst>
            <pc:docMk/>
            <pc:sldMk cId="569853183" sldId="276"/>
            <ac:spMk id="5" creationId="{1743944D-4ACC-C6B7-3A3C-5B9AD08EF550}"/>
          </ac:spMkLst>
        </pc:spChg>
        <pc:graphicFrameChg chg="mod modGraphic">
          <ac:chgData name="Manahil Arif" userId="7942e08f6769198f" providerId="LiveId" clId="{4F89DDA1-AE76-42A6-9EF3-1578A5EBCB17}" dt="2025-05-13T17:33:54.732" v="8" actId="1076"/>
          <ac:graphicFrameMkLst>
            <pc:docMk/>
            <pc:sldMk cId="569853183" sldId="276"/>
            <ac:graphicFrameMk id="3" creationId="{0AA7AB7E-EC58-2849-62C6-E648B08A21F0}"/>
          </ac:graphicFrameMkLst>
        </pc:graphicFrameChg>
      </pc:sldChg>
      <pc:sldChg chg="delSp del mod">
        <pc:chgData name="Manahil Arif" userId="7942e08f6769198f" providerId="LiveId" clId="{4F89DDA1-AE76-42A6-9EF3-1578A5EBCB17}" dt="2025-05-13T17:37:53.609" v="22" actId="2696"/>
        <pc:sldMkLst>
          <pc:docMk/>
          <pc:sldMk cId="1106745897" sldId="277"/>
        </pc:sldMkLst>
        <pc:spChg chg="del">
          <ac:chgData name="Manahil Arif" userId="7942e08f6769198f" providerId="LiveId" clId="{4F89DDA1-AE76-42A6-9EF3-1578A5EBCB17}" dt="2025-05-13T17:34:03.964" v="9" actId="21"/>
          <ac:spMkLst>
            <pc:docMk/>
            <pc:sldMk cId="1106745897" sldId="277"/>
            <ac:spMk id="4" creationId="{77AA0375-8689-1E5C-1515-4508EDC8BB0F}"/>
          </ac:spMkLst>
        </pc:spChg>
        <pc:spChg chg="del">
          <ac:chgData name="Manahil Arif" userId="7942e08f6769198f" providerId="LiveId" clId="{4F89DDA1-AE76-42A6-9EF3-1578A5EBCB17}" dt="2025-05-13T17:34:21.160" v="12" actId="21"/>
          <ac:spMkLst>
            <pc:docMk/>
            <pc:sldMk cId="1106745897" sldId="277"/>
            <ac:spMk id="5" creationId="{1743944D-4ACC-C6B7-3A3C-5B9AD08EF550}"/>
          </ac:spMkLst>
        </pc:spChg>
      </pc:sldChg>
      <pc:sldChg chg="addSp delSp modSp add mod ord">
        <pc:chgData name="Manahil Arif" userId="7942e08f6769198f" providerId="LiveId" clId="{4F89DDA1-AE76-42A6-9EF3-1578A5EBCB17}" dt="2025-05-13T19:09:31.843" v="81"/>
        <pc:sldMkLst>
          <pc:docMk/>
          <pc:sldMk cId="1169083202" sldId="277"/>
        </pc:sldMkLst>
        <pc:spChg chg="mod">
          <ac:chgData name="Manahil Arif" userId="7942e08f6769198f" providerId="LiveId" clId="{4F89DDA1-AE76-42A6-9EF3-1578A5EBCB17}" dt="2025-05-13T19:09:04.950" v="76" actId="1076"/>
          <ac:spMkLst>
            <pc:docMk/>
            <pc:sldMk cId="1169083202" sldId="277"/>
            <ac:spMk id="2" creationId="{96835F9F-78C0-6515-87E1-C48CE17116EE}"/>
          </ac:spMkLst>
        </pc:spChg>
        <pc:spChg chg="add mod">
          <ac:chgData name="Manahil Arif" userId="7942e08f6769198f" providerId="LiveId" clId="{4F89DDA1-AE76-42A6-9EF3-1578A5EBCB17}" dt="2025-05-13T19:04:19.955" v="65" actId="12"/>
          <ac:spMkLst>
            <pc:docMk/>
            <pc:sldMk cId="1169083202" sldId="277"/>
            <ac:spMk id="3" creationId="{29B96239-A0B1-4CF1-8584-84A7FE8B0A4E}"/>
          </ac:spMkLst>
        </pc:spChg>
        <pc:spChg chg="del mod">
          <ac:chgData name="Manahil Arif" userId="7942e08f6769198f" providerId="LiveId" clId="{4F89DDA1-AE76-42A6-9EF3-1578A5EBCB17}" dt="2025-05-13T18:15:00.621" v="27" actId="478"/>
          <ac:spMkLst>
            <pc:docMk/>
            <pc:sldMk cId="1169083202" sldId="277"/>
            <ac:spMk id="4" creationId="{D7B9543B-517B-B6A6-472E-4A3549F962DC}"/>
          </ac:spMkLst>
        </pc:spChg>
        <pc:spChg chg="add del">
          <ac:chgData name="Manahil Arif" userId="7942e08f6769198f" providerId="LiveId" clId="{4F89DDA1-AE76-42A6-9EF3-1578A5EBCB17}" dt="2025-05-13T19:04:01.046" v="62" actId="478"/>
          <ac:spMkLst>
            <pc:docMk/>
            <pc:sldMk cId="1169083202" sldId="277"/>
            <ac:spMk id="5" creationId="{99BFDF64-FA7C-873A-7CFC-B122A94E0F80}"/>
          </ac:spMkLst>
        </pc:spChg>
        <pc:spChg chg="add mod">
          <ac:chgData name="Manahil Arif" userId="7942e08f6769198f" providerId="LiveId" clId="{4F89DDA1-AE76-42A6-9EF3-1578A5EBCB17}" dt="2025-05-13T19:03:56.552" v="61" actId="21"/>
          <ac:spMkLst>
            <pc:docMk/>
            <pc:sldMk cId="1169083202" sldId="277"/>
            <ac:spMk id="6" creationId="{445C2887-87BC-B1B4-81FA-EF52EE024635}"/>
          </ac:spMkLst>
        </pc:spChg>
        <pc:picChg chg="add mod">
          <ac:chgData name="Manahil Arif" userId="7942e08f6769198f" providerId="LiveId" clId="{4F89DDA1-AE76-42A6-9EF3-1578A5EBCB17}" dt="2025-05-13T19:09:07.967" v="77" actId="14100"/>
          <ac:picMkLst>
            <pc:docMk/>
            <pc:sldMk cId="1169083202" sldId="277"/>
            <ac:picMk id="12290" creationId="{01EFD44B-D035-7695-6A3F-D49AF71AB5A0}"/>
          </ac:picMkLst>
        </pc:picChg>
      </pc:sldChg>
      <pc:sldChg chg="addSp delSp modSp add mod">
        <pc:chgData name="Manahil Arif" userId="7942e08f6769198f" providerId="LiveId" clId="{4F89DDA1-AE76-42A6-9EF3-1578A5EBCB17}" dt="2025-05-13T19:17:19.549" v="138" actId="255"/>
        <pc:sldMkLst>
          <pc:docMk/>
          <pc:sldMk cId="4001521364" sldId="278"/>
        </pc:sldMkLst>
        <pc:spChg chg="mod">
          <ac:chgData name="Manahil Arif" userId="7942e08f6769198f" providerId="LiveId" clId="{4F89DDA1-AE76-42A6-9EF3-1578A5EBCB17}" dt="2025-05-13T19:17:19.549" v="138" actId="255"/>
          <ac:spMkLst>
            <pc:docMk/>
            <pc:sldMk cId="4001521364" sldId="278"/>
            <ac:spMk id="2" creationId="{510A8BF1-0924-F783-D65B-98A735057E15}"/>
          </ac:spMkLst>
        </pc:spChg>
        <pc:spChg chg="add del mod">
          <ac:chgData name="Manahil Arif" userId="7942e08f6769198f" providerId="LiveId" clId="{4F89DDA1-AE76-42A6-9EF3-1578A5EBCB17}" dt="2025-05-13T19:08:26.861" v="68" actId="478"/>
          <ac:spMkLst>
            <pc:docMk/>
            <pc:sldMk cId="4001521364" sldId="278"/>
            <ac:spMk id="3" creationId="{3D2680F3-4CAA-77B4-2E93-65FF2FF26C58}"/>
          </ac:spMkLst>
        </pc:spChg>
        <pc:spChg chg="del">
          <ac:chgData name="Manahil Arif" userId="7942e08f6769198f" providerId="LiveId" clId="{4F89DDA1-AE76-42A6-9EF3-1578A5EBCB17}" dt="2025-05-13T19:08:23.018" v="67" actId="478"/>
          <ac:spMkLst>
            <pc:docMk/>
            <pc:sldMk cId="4001521364" sldId="278"/>
            <ac:spMk id="4" creationId="{748CD6DA-91C5-FBB1-51C3-A8655505826F}"/>
          </ac:spMkLst>
        </pc:spChg>
        <pc:spChg chg="add mod">
          <ac:chgData name="Manahil Arif" userId="7942e08f6769198f" providerId="LiveId" clId="{4F89DDA1-AE76-42A6-9EF3-1578A5EBCB17}" dt="2025-05-13T19:16:34.862" v="135" actId="20577"/>
          <ac:spMkLst>
            <pc:docMk/>
            <pc:sldMk cId="4001521364" sldId="278"/>
            <ac:spMk id="5" creationId="{039BB213-08FF-7E43-5620-C4DAA5FF7647}"/>
          </ac:spMkLst>
        </pc:spChg>
        <pc:picChg chg="add mod">
          <ac:chgData name="Manahil Arif" userId="7942e08f6769198f" providerId="LiveId" clId="{4F89DDA1-AE76-42A6-9EF3-1578A5EBCB17}" dt="2025-05-13T19:09:28.066" v="79" actId="14100"/>
          <ac:picMkLst>
            <pc:docMk/>
            <pc:sldMk cId="4001521364" sldId="278"/>
            <ac:picMk id="13314" creationId="{DF3BF499-4263-9842-5777-6AA34393977E}"/>
          </ac:picMkLst>
        </pc:picChg>
      </pc:sldChg>
      <pc:sldChg chg="addSp delSp modSp add mod">
        <pc:chgData name="Manahil Arif" userId="7942e08f6769198f" providerId="LiveId" clId="{4F89DDA1-AE76-42A6-9EF3-1578A5EBCB17}" dt="2025-05-13T21:17:10.544" v="1516" actId="108"/>
        <pc:sldMkLst>
          <pc:docMk/>
          <pc:sldMk cId="2214498040" sldId="279"/>
        </pc:sldMkLst>
        <pc:spChg chg="mod">
          <ac:chgData name="Manahil Arif" userId="7942e08f6769198f" providerId="LiveId" clId="{4F89DDA1-AE76-42A6-9EF3-1578A5EBCB17}" dt="2025-05-13T21:17:10.544" v="1516" actId="108"/>
          <ac:spMkLst>
            <pc:docMk/>
            <pc:sldMk cId="2214498040" sldId="279"/>
            <ac:spMk id="2" creationId="{01DA850F-C6CE-184C-757C-E7E6F2EAFF6F}"/>
          </ac:spMkLst>
        </pc:spChg>
        <pc:spChg chg="mod">
          <ac:chgData name="Manahil Arif" userId="7942e08f6769198f" providerId="LiveId" clId="{4F89DDA1-AE76-42A6-9EF3-1578A5EBCB17}" dt="2025-05-13T19:21:31.912" v="170" actId="20577"/>
          <ac:spMkLst>
            <pc:docMk/>
            <pc:sldMk cId="2214498040" sldId="279"/>
            <ac:spMk id="5" creationId="{B854573C-7E55-936E-35FA-7757A6AA842C}"/>
          </ac:spMkLst>
        </pc:spChg>
        <pc:picChg chg="del">
          <ac:chgData name="Manahil Arif" userId="7942e08f6769198f" providerId="LiveId" clId="{4F89DDA1-AE76-42A6-9EF3-1578A5EBCB17}" dt="2025-05-13T19:18:10.110" v="156" actId="478"/>
          <ac:picMkLst>
            <pc:docMk/>
            <pc:sldMk cId="2214498040" sldId="279"/>
            <ac:picMk id="13314" creationId="{47854171-2C2A-80D4-274A-523D021EFD03}"/>
          </ac:picMkLst>
        </pc:picChg>
        <pc:picChg chg="add mod">
          <ac:chgData name="Manahil Arif" userId="7942e08f6769198f" providerId="LiveId" clId="{4F89DDA1-AE76-42A6-9EF3-1578A5EBCB17}" dt="2025-05-13T19:18:24.808" v="159" actId="14100"/>
          <ac:picMkLst>
            <pc:docMk/>
            <pc:sldMk cId="2214498040" sldId="279"/>
            <ac:picMk id="14338" creationId="{17BF88F3-25BD-DA50-A9AB-BCE8EB653C6D}"/>
          </ac:picMkLst>
        </pc:picChg>
      </pc:sldChg>
      <pc:sldChg chg="addSp modSp new mod setBg">
        <pc:chgData name="Manahil Arif" userId="7942e08f6769198f" providerId="LiveId" clId="{4F89DDA1-AE76-42A6-9EF3-1578A5EBCB17}" dt="2025-05-13T19:41:31.619" v="827" actId="1076"/>
        <pc:sldMkLst>
          <pc:docMk/>
          <pc:sldMk cId="260468772" sldId="280"/>
        </pc:sldMkLst>
        <pc:spChg chg="add mod">
          <ac:chgData name="Manahil Arif" userId="7942e08f6769198f" providerId="LiveId" clId="{4F89DDA1-AE76-42A6-9EF3-1578A5EBCB17}" dt="2025-05-13T19:39:27.359" v="231" actId="108"/>
          <ac:spMkLst>
            <pc:docMk/>
            <pc:sldMk cId="260468772" sldId="280"/>
            <ac:spMk id="3" creationId="{21FFF536-0F0D-830D-66FC-F322521A37D3}"/>
          </ac:spMkLst>
        </pc:spChg>
        <pc:graphicFrameChg chg="add mod modGraphic">
          <ac:chgData name="Manahil Arif" userId="7942e08f6769198f" providerId="LiveId" clId="{4F89DDA1-AE76-42A6-9EF3-1578A5EBCB17}" dt="2025-05-13T19:41:31.619" v="827" actId="1076"/>
          <ac:graphicFrameMkLst>
            <pc:docMk/>
            <pc:sldMk cId="260468772" sldId="280"/>
            <ac:graphicFrameMk id="2" creationId="{ECF0EF9F-E55C-BBBF-5491-D22E35598FC7}"/>
          </ac:graphicFrameMkLst>
        </pc:graphicFrameChg>
      </pc:sldChg>
      <pc:sldChg chg="addSp delSp modSp add mod ord modAnim">
        <pc:chgData name="Manahil Arif" userId="7942e08f6769198f" providerId="LiveId" clId="{4F89DDA1-AE76-42A6-9EF3-1578A5EBCB17}" dt="2025-05-13T21:32:26.160" v="1807"/>
        <pc:sldMkLst>
          <pc:docMk/>
          <pc:sldMk cId="609686630" sldId="281"/>
        </pc:sldMkLst>
        <pc:spChg chg="mod">
          <ac:chgData name="Manahil Arif" userId="7942e08f6769198f" providerId="LiveId" clId="{4F89DDA1-AE76-42A6-9EF3-1578A5EBCB17}" dt="2025-05-13T20:23:42.932" v="1061" actId="121"/>
          <ac:spMkLst>
            <pc:docMk/>
            <pc:sldMk cId="609686630" sldId="281"/>
            <ac:spMk id="2" creationId="{8C97CB1D-ACDC-0A68-3882-160B59304EF4}"/>
          </ac:spMkLst>
        </pc:spChg>
        <pc:spChg chg="del">
          <ac:chgData name="Manahil Arif" userId="7942e08f6769198f" providerId="LiveId" clId="{4F89DDA1-AE76-42A6-9EF3-1578A5EBCB17}" dt="2025-05-13T20:23:15.013" v="1056" actId="478"/>
          <ac:spMkLst>
            <pc:docMk/>
            <pc:sldMk cId="609686630" sldId="281"/>
            <ac:spMk id="3" creationId="{70A1FDB2-9ADC-176A-5262-C39A7BEFACE5}"/>
          </ac:spMkLst>
        </pc:spChg>
        <pc:spChg chg="add del mod">
          <ac:chgData name="Manahil Arif" userId="7942e08f6769198f" providerId="LiveId" clId="{4F89DDA1-AE76-42A6-9EF3-1578A5EBCB17}" dt="2025-05-13T20:23:19.427" v="1057" actId="478"/>
          <ac:spMkLst>
            <pc:docMk/>
            <pc:sldMk cId="609686630" sldId="281"/>
            <ac:spMk id="5" creationId="{C047A503-068E-C508-6212-5BDE65A5357C}"/>
          </ac:spMkLst>
        </pc:spChg>
        <pc:spChg chg="add mod">
          <ac:chgData name="Manahil Arif" userId="7942e08f6769198f" providerId="LiveId" clId="{4F89DDA1-AE76-42A6-9EF3-1578A5EBCB17}" dt="2025-05-13T21:29:05.457" v="1631" actId="14100"/>
          <ac:spMkLst>
            <pc:docMk/>
            <pc:sldMk cId="609686630" sldId="281"/>
            <ac:spMk id="7" creationId="{F3526EE5-A964-8300-4146-70A57A0E6DB2}"/>
          </ac:spMkLst>
        </pc:spChg>
        <pc:spChg chg="add mod">
          <ac:chgData name="Manahil Arif" userId="7942e08f6769198f" providerId="LiveId" clId="{4F89DDA1-AE76-42A6-9EF3-1578A5EBCB17}" dt="2025-05-13T20:28:37.967" v="1250" actId="255"/>
          <ac:spMkLst>
            <pc:docMk/>
            <pc:sldMk cId="609686630" sldId="281"/>
            <ac:spMk id="8" creationId="{799BBD9F-3150-0A3B-744A-3EB2F53FC693}"/>
          </ac:spMkLst>
        </pc:spChg>
        <pc:spChg chg="add mod">
          <ac:chgData name="Manahil Arif" userId="7942e08f6769198f" providerId="LiveId" clId="{4F89DDA1-AE76-42A6-9EF3-1578A5EBCB17}" dt="2025-05-13T20:28:55.380" v="1252" actId="1076"/>
          <ac:spMkLst>
            <pc:docMk/>
            <pc:sldMk cId="609686630" sldId="281"/>
            <ac:spMk id="9" creationId="{81193FAE-98BE-C19F-4278-E2AD3D51EAD6}"/>
          </ac:spMkLst>
        </pc:spChg>
        <pc:spChg chg="add mod">
          <ac:chgData name="Manahil Arif" userId="7942e08f6769198f" providerId="LiveId" clId="{4F89DDA1-AE76-42A6-9EF3-1578A5EBCB17}" dt="2025-05-13T20:29:16.595" v="1254" actId="1076"/>
          <ac:spMkLst>
            <pc:docMk/>
            <pc:sldMk cId="609686630" sldId="281"/>
            <ac:spMk id="10" creationId="{6E7943BF-6FA3-7D25-2BA0-1CC9816AB7BD}"/>
          </ac:spMkLst>
        </pc:spChg>
        <pc:graphicFrameChg chg="add mod">
          <ac:chgData name="Manahil Arif" userId="7942e08f6769198f" providerId="LiveId" clId="{4F89DDA1-AE76-42A6-9EF3-1578A5EBCB17}" dt="2025-05-13T20:27:14.214" v="1240"/>
          <ac:graphicFrameMkLst>
            <pc:docMk/>
            <pc:sldMk cId="609686630" sldId="281"/>
            <ac:graphicFrameMk id="6" creationId="{FE5F8F22-232A-644E-8F4D-FDD33AC791A0}"/>
          </ac:graphicFrameMkLst>
        </pc:graphicFrameChg>
      </pc:sldChg>
      <pc:sldChg chg="add del">
        <pc:chgData name="Manahil Arif" userId="7942e08f6769198f" providerId="LiveId" clId="{4F89DDA1-AE76-42A6-9EF3-1578A5EBCB17}" dt="2025-05-13T21:14:50.043" v="1498" actId="47"/>
        <pc:sldMkLst>
          <pc:docMk/>
          <pc:sldMk cId="495494499" sldId="282"/>
        </pc:sldMkLst>
      </pc:sldChg>
      <pc:sldChg chg="addSp delSp modSp new mod modAnim">
        <pc:chgData name="Manahil Arif" userId="7942e08f6769198f" providerId="LiveId" clId="{4F89DDA1-AE76-42A6-9EF3-1578A5EBCB17}" dt="2025-05-14T04:36:37.631" v="1889" actId="20577"/>
        <pc:sldMkLst>
          <pc:docMk/>
          <pc:sldMk cId="3114957819" sldId="283"/>
        </pc:sldMkLst>
        <pc:spChg chg="del">
          <ac:chgData name="Manahil Arif" userId="7942e08f6769198f" providerId="LiveId" clId="{4F89DDA1-AE76-42A6-9EF3-1578A5EBCB17}" dt="2025-05-13T20:30:58.781" v="1258" actId="478"/>
          <ac:spMkLst>
            <pc:docMk/>
            <pc:sldMk cId="3114957819" sldId="283"/>
            <ac:spMk id="2" creationId="{1F9E161A-2DEC-3CE7-AED7-C4BF90ACB788}"/>
          </ac:spMkLst>
        </pc:spChg>
        <pc:spChg chg="del">
          <ac:chgData name="Manahil Arif" userId="7942e08f6769198f" providerId="LiveId" clId="{4F89DDA1-AE76-42A6-9EF3-1578A5EBCB17}" dt="2025-05-13T20:30:55.758" v="1257" actId="478"/>
          <ac:spMkLst>
            <pc:docMk/>
            <pc:sldMk cId="3114957819" sldId="283"/>
            <ac:spMk id="3" creationId="{6C77461D-A797-C01B-1BCE-81823864A8BD}"/>
          </ac:spMkLst>
        </pc:spChg>
        <pc:spChg chg="add mod">
          <ac:chgData name="Manahil Arif" userId="7942e08f6769198f" providerId="LiveId" clId="{4F89DDA1-AE76-42A6-9EF3-1578A5EBCB17}" dt="2025-05-13T20:37:12.606" v="1325" actId="121"/>
          <ac:spMkLst>
            <pc:docMk/>
            <pc:sldMk cId="3114957819" sldId="283"/>
            <ac:spMk id="5" creationId="{6FDD9CEB-E237-30BD-F4AB-D009F193C9C0}"/>
          </ac:spMkLst>
        </pc:spChg>
        <pc:spChg chg="add mod">
          <ac:chgData name="Manahil Arif" userId="7942e08f6769198f" providerId="LiveId" clId="{4F89DDA1-AE76-42A6-9EF3-1578A5EBCB17}" dt="2025-05-13T20:37:58.803" v="1331" actId="1076"/>
          <ac:spMkLst>
            <pc:docMk/>
            <pc:sldMk cId="3114957819" sldId="283"/>
            <ac:spMk id="6" creationId="{6528A23C-8C6F-28B6-05FD-0EB55CFFA134}"/>
          </ac:spMkLst>
        </pc:spChg>
        <pc:graphicFrameChg chg="add mod">
          <ac:chgData name="Manahil Arif" userId="7942e08f6769198f" providerId="LiveId" clId="{4F89DDA1-AE76-42A6-9EF3-1578A5EBCB17}" dt="2025-05-14T04:36:37.631" v="1889" actId="20577"/>
          <ac:graphicFrameMkLst>
            <pc:docMk/>
            <pc:sldMk cId="3114957819" sldId="283"/>
            <ac:graphicFrameMk id="4" creationId="{241A6991-0279-4D0D-DA94-45A3858D81C9}"/>
          </ac:graphicFrameMkLst>
        </pc:graphicFrameChg>
      </pc:sldChg>
      <pc:sldChg chg="delSp modSp new mod">
        <pc:chgData name="Manahil Arif" userId="7942e08f6769198f" providerId="LiveId" clId="{4F89DDA1-AE76-42A6-9EF3-1578A5EBCB17}" dt="2025-05-13T21:19:06.134" v="1542" actId="1076"/>
        <pc:sldMkLst>
          <pc:docMk/>
          <pc:sldMk cId="1125386250" sldId="284"/>
        </pc:sldMkLst>
        <pc:spChg chg="del">
          <ac:chgData name="Manahil Arif" userId="7942e08f6769198f" providerId="LiveId" clId="{4F89DDA1-AE76-42A6-9EF3-1578A5EBCB17}" dt="2025-05-13T21:17:49.218" v="1522" actId="478"/>
          <ac:spMkLst>
            <pc:docMk/>
            <pc:sldMk cId="1125386250" sldId="284"/>
            <ac:spMk id="2" creationId="{CE192A2E-C3EC-355D-DC27-7FB1C4A289E3}"/>
          </ac:spMkLst>
        </pc:spChg>
        <pc:spChg chg="mod">
          <ac:chgData name="Manahil Arif" userId="7942e08f6769198f" providerId="LiveId" clId="{4F89DDA1-AE76-42A6-9EF3-1578A5EBCB17}" dt="2025-05-13T21:19:06.134" v="1542" actId="1076"/>
          <ac:spMkLst>
            <pc:docMk/>
            <pc:sldMk cId="1125386250" sldId="284"/>
            <ac:spMk id="3" creationId="{35F93A12-352C-18CE-0F11-6DBA2D8CA29B}"/>
          </ac:spMkLst>
        </pc:spChg>
      </pc:sldChg>
      <pc:sldChg chg="addSp delSp modSp new mod">
        <pc:chgData name="Manahil Arif" userId="7942e08f6769198f" providerId="LiveId" clId="{4F89DDA1-AE76-42A6-9EF3-1578A5EBCB17}" dt="2025-05-13T21:30:19.734" v="1650" actId="1076"/>
        <pc:sldMkLst>
          <pc:docMk/>
          <pc:sldMk cId="4048420429" sldId="285"/>
        </pc:sldMkLst>
        <pc:spChg chg="mod">
          <ac:chgData name="Manahil Arif" userId="7942e08f6769198f" providerId="LiveId" clId="{4F89DDA1-AE76-42A6-9EF3-1578A5EBCB17}" dt="2025-05-13T21:30:14.229" v="1649" actId="122"/>
          <ac:spMkLst>
            <pc:docMk/>
            <pc:sldMk cId="4048420429" sldId="285"/>
            <ac:spMk id="2" creationId="{AF713195-7695-473A-0C67-7BD64C61BDBB}"/>
          </ac:spMkLst>
        </pc:spChg>
        <pc:spChg chg="del">
          <ac:chgData name="Manahil Arif" userId="7942e08f6769198f" providerId="LiveId" clId="{4F89DDA1-AE76-42A6-9EF3-1578A5EBCB17}" dt="2025-05-13T21:29:22.216" v="1633" actId="478"/>
          <ac:spMkLst>
            <pc:docMk/>
            <pc:sldMk cId="4048420429" sldId="285"/>
            <ac:spMk id="3" creationId="{8B0CC32A-64DB-EF00-3CA0-A5C791EFAADD}"/>
          </ac:spMkLst>
        </pc:spChg>
        <pc:spChg chg="add mod">
          <ac:chgData name="Manahil Arif" userId="7942e08f6769198f" providerId="LiveId" clId="{4F89DDA1-AE76-42A6-9EF3-1578A5EBCB17}" dt="2025-05-13T21:30:19.734" v="1650" actId="1076"/>
          <ac:spMkLst>
            <pc:docMk/>
            <pc:sldMk cId="4048420429" sldId="285"/>
            <ac:spMk id="4" creationId="{FF7EE794-ACF0-AC56-005E-2D7ED3FAC8EA}"/>
          </ac:spMkLst>
        </pc:spChg>
      </pc:sldChg>
      <pc:sldChg chg="modSp new mod">
        <pc:chgData name="Manahil Arif" userId="7942e08f6769198f" providerId="LiveId" clId="{4F89DDA1-AE76-42A6-9EF3-1578A5EBCB17}" dt="2025-05-13T21:37:00.911" v="1886" actId="14100"/>
        <pc:sldMkLst>
          <pc:docMk/>
          <pc:sldMk cId="3845279536" sldId="286"/>
        </pc:sldMkLst>
        <pc:spChg chg="mod">
          <ac:chgData name="Manahil Arif" userId="7942e08f6769198f" providerId="LiveId" clId="{4F89DDA1-AE76-42A6-9EF3-1578A5EBCB17}" dt="2025-05-13T21:36:28.301" v="1867" actId="1076"/>
          <ac:spMkLst>
            <pc:docMk/>
            <pc:sldMk cId="3845279536" sldId="286"/>
            <ac:spMk id="2" creationId="{B77458DD-49F0-5DAE-9E7B-EDC0FBF957ED}"/>
          </ac:spMkLst>
        </pc:spChg>
        <pc:spChg chg="mod">
          <ac:chgData name="Manahil Arif" userId="7942e08f6769198f" providerId="LiveId" clId="{4F89DDA1-AE76-42A6-9EF3-1578A5EBCB17}" dt="2025-05-13T21:37:00.911" v="1886" actId="14100"/>
          <ac:spMkLst>
            <pc:docMk/>
            <pc:sldMk cId="3845279536" sldId="286"/>
            <ac:spMk id="3" creationId="{2B2DCD44-959C-BA02-FC0C-C3902A56632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5BFDF-2482-4767-AF5C-D1541D4054B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12D9016-76C1-4694-B749-3931669AA2D5}">
      <dgm:prSet phldrT="[Text]"/>
      <dgm:spPr/>
      <dgm:t>
        <a:bodyPr/>
        <a:lstStyle/>
        <a:p>
          <a:r>
            <a:rPr lang="en-US" dirty="0">
              <a:solidFill>
                <a:schemeClr val="tx1"/>
              </a:solidFill>
            </a:rPr>
            <a:t>3.</a:t>
          </a:r>
        </a:p>
      </dgm:t>
    </dgm:pt>
    <dgm:pt modelId="{5C10E45F-51C1-422C-B23B-7ABEEDCC7BE0}" type="sibTrans" cxnId="{83DF8E61-74C8-4CA1-8B7F-CE3B466437EB}">
      <dgm:prSet/>
      <dgm:spPr/>
      <dgm:t>
        <a:bodyPr/>
        <a:lstStyle/>
        <a:p>
          <a:endParaRPr lang="en-US"/>
        </a:p>
      </dgm:t>
    </dgm:pt>
    <dgm:pt modelId="{3829BFFE-81F3-4717-818C-AA3CE08324B9}" type="parTrans" cxnId="{83DF8E61-74C8-4CA1-8B7F-CE3B466437EB}">
      <dgm:prSet/>
      <dgm:spPr/>
      <dgm:t>
        <a:bodyPr/>
        <a:lstStyle/>
        <a:p>
          <a:endParaRPr lang="en-US"/>
        </a:p>
      </dgm:t>
    </dgm:pt>
    <dgm:pt modelId="{31D3BDE7-1B48-4F2C-8D01-54A52E17DE18}">
      <dgm:prSet phldrT="[Text]"/>
      <dgm:spPr/>
      <dgm:t>
        <a:bodyPr/>
        <a:lstStyle/>
        <a:p>
          <a:r>
            <a:rPr lang="en-US" dirty="0">
              <a:solidFill>
                <a:schemeClr val="tx1"/>
              </a:solidFill>
            </a:rPr>
            <a:t>2.</a:t>
          </a:r>
        </a:p>
      </dgm:t>
    </dgm:pt>
    <dgm:pt modelId="{C99AB1AA-F808-4BBB-A3CA-2784C7A3FA53}" type="sibTrans" cxnId="{07790458-79F6-403D-9DB3-7028BC3733A2}">
      <dgm:prSet/>
      <dgm:spPr/>
      <dgm:t>
        <a:bodyPr/>
        <a:lstStyle/>
        <a:p>
          <a:endParaRPr lang="en-US"/>
        </a:p>
      </dgm:t>
    </dgm:pt>
    <dgm:pt modelId="{B9FBD6E2-0CAD-4F5B-B635-36A1030C8A6C}" type="parTrans" cxnId="{07790458-79F6-403D-9DB3-7028BC3733A2}">
      <dgm:prSet/>
      <dgm:spPr/>
      <dgm:t>
        <a:bodyPr/>
        <a:lstStyle/>
        <a:p>
          <a:endParaRPr lang="en-US"/>
        </a:p>
      </dgm:t>
    </dgm:pt>
    <dgm:pt modelId="{A832AEA3-7E2B-4705-A123-DFCA5021DAFA}">
      <dgm:prSet phldrT="[Text]" custT="1"/>
      <dgm:spPr/>
      <dgm:t>
        <a:bodyPr/>
        <a:lstStyle/>
        <a:p>
          <a:pPr>
            <a:buNone/>
          </a:pPr>
          <a:endParaRPr lang="en-US" sz="2000" b="1" dirty="0">
            <a:latin typeface="+mj-lt"/>
          </a:endParaRPr>
        </a:p>
      </dgm:t>
    </dgm:pt>
    <dgm:pt modelId="{B960B6D9-8255-40A1-9584-3E151D645953}" type="sibTrans" cxnId="{9D211754-D6B6-45A1-B979-0055886FF6C3}">
      <dgm:prSet/>
      <dgm:spPr/>
      <dgm:t>
        <a:bodyPr/>
        <a:lstStyle/>
        <a:p>
          <a:endParaRPr lang="en-US"/>
        </a:p>
      </dgm:t>
    </dgm:pt>
    <dgm:pt modelId="{B522FF69-C1C1-4783-84A7-DED7BA924300}" type="parTrans" cxnId="{9D211754-D6B6-45A1-B979-0055886FF6C3}">
      <dgm:prSet/>
      <dgm:spPr/>
      <dgm:t>
        <a:bodyPr/>
        <a:lstStyle/>
        <a:p>
          <a:endParaRPr lang="en-US"/>
        </a:p>
      </dgm:t>
    </dgm:pt>
    <dgm:pt modelId="{B2190032-24A8-4909-B6AE-5E09AA05C4F3}">
      <dgm:prSet phldrT="[Text]"/>
      <dgm:spPr/>
      <dgm:t>
        <a:bodyPr/>
        <a:lstStyle/>
        <a:p>
          <a:r>
            <a:rPr lang="en-US" dirty="0">
              <a:solidFill>
                <a:schemeClr val="tx1"/>
              </a:solidFill>
            </a:rPr>
            <a:t>1.</a:t>
          </a:r>
          <a:r>
            <a:rPr lang="en-US" dirty="0"/>
            <a:t> </a:t>
          </a:r>
        </a:p>
      </dgm:t>
    </dgm:pt>
    <dgm:pt modelId="{E9B7999B-8971-46CA-BD5E-3189B89DD435}" type="sibTrans" cxnId="{2114EDEF-6EF0-4F79-86AD-37E32B87E18F}">
      <dgm:prSet/>
      <dgm:spPr/>
      <dgm:t>
        <a:bodyPr/>
        <a:lstStyle/>
        <a:p>
          <a:endParaRPr lang="en-US"/>
        </a:p>
      </dgm:t>
    </dgm:pt>
    <dgm:pt modelId="{9B77D824-9703-41C5-8CC1-B19640791F7A}" type="parTrans" cxnId="{2114EDEF-6EF0-4F79-86AD-37E32B87E18F}">
      <dgm:prSet/>
      <dgm:spPr/>
      <dgm:t>
        <a:bodyPr/>
        <a:lstStyle/>
        <a:p>
          <a:endParaRPr lang="en-US"/>
        </a:p>
      </dgm:t>
    </dgm:pt>
    <dgm:pt modelId="{3EE2615E-8ACC-41D6-957F-23A25BBDBCAA}" type="pres">
      <dgm:prSet presAssocID="{C6C5BFDF-2482-4767-AF5C-D1541D4054BF}" presName="vert0" presStyleCnt="0">
        <dgm:presLayoutVars>
          <dgm:dir/>
          <dgm:animOne val="branch"/>
          <dgm:animLvl val="lvl"/>
        </dgm:presLayoutVars>
      </dgm:prSet>
      <dgm:spPr/>
    </dgm:pt>
    <dgm:pt modelId="{9592300E-AA0E-4BE6-9794-56443E5F0C62}" type="pres">
      <dgm:prSet presAssocID="{B2190032-24A8-4909-B6AE-5E09AA05C4F3}" presName="thickLine" presStyleLbl="alignNode1" presStyleIdx="0" presStyleCnt="3"/>
      <dgm:spPr/>
    </dgm:pt>
    <dgm:pt modelId="{7D477C23-0F20-4698-86A0-B310F2EB24EF}" type="pres">
      <dgm:prSet presAssocID="{B2190032-24A8-4909-B6AE-5E09AA05C4F3}" presName="horz1" presStyleCnt="0"/>
      <dgm:spPr/>
    </dgm:pt>
    <dgm:pt modelId="{717630EB-6791-45C9-BF9E-BEBA081A6473}" type="pres">
      <dgm:prSet presAssocID="{B2190032-24A8-4909-B6AE-5E09AA05C4F3}" presName="tx1" presStyleLbl="revTx" presStyleIdx="0" presStyleCnt="4" custLinFactNeighborY="-147"/>
      <dgm:spPr/>
    </dgm:pt>
    <dgm:pt modelId="{49D69336-5DCB-4866-95AE-194BC2B6A88C}" type="pres">
      <dgm:prSet presAssocID="{B2190032-24A8-4909-B6AE-5E09AA05C4F3}" presName="vert1" presStyleCnt="0"/>
      <dgm:spPr/>
    </dgm:pt>
    <dgm:pt modelId="{1C461485-39D6-4CF1-9717-D631FE4FB2ED}" type="pres">
      <dgm:prSet presAssocID="{A832AEA3-7E2B-4705-A123-DFCA5021DAFA}" presName="vertSpace2a" presStyleCnt="0"/>
      <dgm:spPr/>
    </dgm:pt>
    <dgm:pt modelId="{C783F87A-E2DD-44EE-A963-A13B6C8E1201}" type="pres">
      <dgm:prSet presAssocID="{A832AEA3-7E2B-4705-A123-DFCA5021DAFA}" presName="horz2" presStyleCnt="0"/>
      <dgm:spPr/>
    </dgm:pt>
    <dgm:pt modelId="{6EEA00D2-592E-4B57-9B56-03EBC33E7426}" type="pres">
      <dgm:prSet presAssocID="{A832AEA3-7E2B-4705-A123-DFCA5021DAFA}" presName="horzSpace2" presStyleCnt="0"/>
      <dgm:spPr/>
    </dgm:pt>
    <dgm:pt modelId="{69FBD5EC-8D32-4E84-856E-EB443DCDC8A2}" type="pres">
      <dgm:prSet presAssocID="{A832AEA3-7E2B-4705-A123-DFCA5021DAFA}" presName="tx2" presStyleLbl="revTx" presStyleIdx="1" presStyleCnt="4"/>
      <dgm:spPr/>
    </dgm:pt>
    <dgm:pt modelId="{58967884-2C1B-418E-A118-C3FE4FDFC62B}" type="pres">
      <dgm:prSet presAssocID="{A832AEA3-7E2B-4705-A123-DFCA5021DAFA}" presName="vert2" presStyleCnt="0"/>
      <dgm:spPr/>
    </dgm:pt>
    <dgm:pt modelId="{F2527481-99EF-4CDC-9514-87490148CEAD}" type="pres">
      <dgm:prSet presAssocID="{A832AEA3-7E2B-4705-A123-DFCA5021DAFA}" presName="thinLine2b" presStyleLbl="callout" presStyleIdx="0" presStyleCnt="1"/>
      <dgm:spPr/>
    </dgm:pt>
    <dgm:pt modelId="{7A5FB0C7-52FD-4F46-A918-5544603138BC}" type="pres">
      <dgm:prSet presAssocID="{A832AEA3-7E2B-4705-A123-DFCA5021DAFA}" presName="vertSpace2b" presStyleCnt="0"/>
      <dgm:spPr/>
    </dgm:pt>
    <dgm:pt modelId="{C0DD0FDA-29B9-42A5-8808-D8677792360E}" type="pres">
      <dgm:prSet presAssocID="{31D3BDE7-1B48-4F2C-8D01-54A52E17DE18}" presName="thickLine" presStyleLbl="alignNode1" presStyleIdx="1" presStyleCnt="3"/>
      <dgm:spPr/>
    </dgm:pt>
    <dgm:pt modelId="{DE0CE576-82BC-4640-93FC-B33C89174332}" type="pres">
      <dgm:prSet presAssocID="{31D3BDE7-1B48-4F2C-8D01-54A52E17DE18}" presName="horz1" presStyleCnt="0"/>
      <dgm:spPr/>
    </dgm:pt>
    <dgm:pt modelId="{903CB452-665D-4C3C-A613-729CEE458C30}" type="pres">
      <dgm:prSet presAssocID="{31D3BDE7-1B48-4F2C-8D01-54A52E17DE18}" presName="tx1" presStyleLbl="revTx" presStyleIdx="2" presStyleCnt="4"/>
      <dgm:spPr/>
    </dgm:pt>
    <dgm:pt modelId="{A620A9CF-B14B-4986-B4B8-7F353BEBBC9E}" type="pres">
      <dgm:prSet presAssocID="{31D3BDE7-1B48-4F2C-8D01-54A52E17DE18}" presName="vert1" presStyleCnt="0"/>
      <dgm:spPr/>
    </dgm:pt>
    <dgm:pt modelId="{259FE4EC-1B73-4BF8-965C-8FDBCEC447DE}" type="pres">
      <dgm:prSet presAssocID="{C12D9016-76C1-4694-B749-3931669AA2D5}" presName="thickLine" presStyleLbl="alignNode1" presStyleIdx="2" presStyleCnt="3"/>
      <dgm:spPr/>
    </dgm:pt>
    <dgm:pt modelId="{46F4DB0F-1180-48AA-9FAB-74EDBF7F6805}" type="pres">
      <dgm:prSet presAssocID="{C12D9016-76C1-4694-B749-3931669AA2D5}" presName="horz1" presStyleCnt="0"/>
      <dgm:spPr/>
    </dgm:pt>
    <dgm:pt modelId="{C407C503-6713-4801-A3F1-A7D8FB7476B0}" type="pres">
      <dgm:prSet presAssocID="{C12D9016-76C1-4694-B749-3931669AA2D5}" presName="tx1" presStyleLbl="revTx" presStyleIdx="3" presStyleCnt="4" custScaleX="94267"/>
      <dgm:spPr/>
    </dgm:pt>
    <dgm:pt modelId="{AB8058E8-8E7E-40BE-B631-8C68A89E713B}" type="pres">
      <dgm:prSet presAssocID="{C12D9016-76C1-4694-B749-3931669AA2D5}" presName="vert1" presStyleCnt="0"/>
      <dgm:spPr/>
    </dgm:pt>
  </dgm:ptLst>
  <dgm:cxnLst>
    <dgm:cxn modelId="{2607C72E-EADF-444C-8D15-D5C87DFF5D31}" type="presOf" srcId="{31D3BDE7-1B48-4F2C-8D01-54A52E17DE18}" destId="{903CB452-665D-4C3C-A613-729CEE458C30}" srcOrd="0" destOrd="0" presId="urn:microsoft.com/office/officeart/2008/layout/LinedList"/>
    <dgm:cxn modelId="{83DF8E61-74C8-4CA1-8B7F-CE3B466437EB}" srcId="{C6C5BFDF-2482-4767-AF5C-D1541D4054BF}" destId="{C12D9016-76C1-4694-B749-3931669AA2D5}" srcOrd="2" destOrd="0" parTransId="{3829BFFE-81F3-4717-818C-AA3CE08324B9}" sibTransId="{5C10E45F-51C1-422C-B23B-7ABEEDCC7BE0}"/>
    <dgm:cxn modelId="{F8E8D76C-E744-4860-BDBA-59CFD674273D}" type="presOf" srcId="{C12D9016-76C1-4694-B749-3931669AA2D5}" destId="{C407C503-6713-4801-A3F1-A7D8FB7476B0}" srcOrd="0" destOrd="0" presId="urn:microsoft.com/office/officeart/2008/layout/LinedList"/>
    <dgm:cxn modelId="{9F18E86F-1B14-4AD5-96F3-F67BA0CB4D9E}" type="presOf" srcId="{C6C5BFDF-2482-4767-AF5C-D1541D4054BF}" destId="{3EE2615E-8ACC-41D6-957F-23A25BBDBCAA}" srcOrd="0" destOrd="0" presId="urn:microsoft.com/office/officeart/2008/layout/LinedList"/>
    <dgm:cxn modelId="{9D211754-D6B6-45A1-B979-0055886FF6C3}" srcId="{B2190032-24A8-4909-B6AE-5E09AA05C4F3}" destId="{A832AEA3-7E2B-4705-A123-DFCA5021DAFA}" srcOrd="0" destOrd="0" parTransId="{B522FF69-C1C1-4783-84A7-DED7BA924300}" sibTransId="{B960B6D9-8255-40A1-9584-3E151D645953}"/>
    <dgm:cxn modelId="{07790458-79F6-403D-9DB3-7028BC3733A2}" srcId="{C6C5BFDF-2482-4767-AF5C-D1541D4054BF}" destId="{31D3BDE7-1B48-4F2C-8D01-54A52E17DE18}" srcOrd="1" destOrd="0" parTransId="{B9FBD6E2-0CAD-4F5B-B635-36A1030C8A6C}" sibTransId="{C99AB1AA-F808-4BBB-A3CA-2784C7A3FA53}"/>
    <dgm:cxn modelId="{196EC68F-E1B1-40CD-B872-74471F2CDD30}" type="presOf" srcId="{A832AEA3-7E2B-4705-A123-DFCA5021DAFA}" destId="{69FBD5EC-8D32-4E84-856E-EB443DCDC8A2}" srcOrd="0" destOrd="0" presId="urn:microsoft.com/office/officeart/2008/layout/LinedList"/>
    <dgm:cxn modelId="{2114EDEF-6EF0-4F79-86AD-37E32B87E18F}" srcId="{C6C5BFDF-2482-4767-AF5C-D1541D4054BF}" destId="{B2190032-24A8-4909-B6AE-5E09AA05C4F3}" srcOrd="0" destOrd="0" parTransId="{9B77D824-9703-41C5-8CC1-B19640791F7A}" sibTransId="{E9B7999B-8971-46CA-BD5E-3189B89DD435}"/>
    <dgm:cxn modelId="{B74889FE-5BE7-4857-BF1B-494CFCBDFDF8}" type="presOf" srcId="{B2190032-24A8-4909-B6AE-5E09AA05C4F3}" destId="{717630EB-6791-45C9-BF9E-BEBA081A6473}" srcOrd="0" destOrd="0" presId="urn:microsoft.com/office/officeart/2008/layout/LinedList"/>
    <dgm:cxn modelId="{4EA83B1A-2CF2-495F-8AAC-DB6F134ADE41}" type="presParOf" srcId="{3EE2615E-8ACC-41D6-957F-23A25BBDBCAA}" destId="{9592300E-AA0E-4BE6-9794-56443E5F0C62}" srcOrd="0" destOrd="0" presId="urn:microsoft.com/office/officeart/2008/layout/LinedList"/>
    <dgm:cxn modelId="{9FCE1EF2-3ED4-4698-B10B-0C051C3D1647}" type="presParOf" srcId="{3EE2615E-8ACC-41D6-957F-23A25BBDBCAA}" destId="{7D477C23-0F20-4698-86A0-B310F2EB24EF}" srcOrd="1" destOrd="0" presId="urn:microsoft.com/office/officeart/2008/layout/LinedList"/>
    <dgm:cxn modelId="{879A6A9E-A952-4260-B419-1E7B7E703AFC}" type="presParOf" srcId="{7D477C23-0F20-4698-86A0-B310F2EB24EF}" destId="{717630EB-6791-45C9-BF9E-BEBA081A6473}" srcOrd="0" destOrd="0" presId="urn:microsoft.com/office/officeart/2008/layout/LinedList"/>
    <dgm:cxn modelId="{161D97F9-CC2F-45E2-AC64-C5B2E23C269D}" type="presParOf" srcId="{7D477C23-0F20-4698-86A0-B310F2EB24EF}" destId="{49D69336-5DCB-4866-95AE-194BC2B6A88C}" srcOrd="1" destOrd="0" presId="urn:microsoft.com/office/officeart/2008/layout/LinedList"/>
    <dgm:cxn modelId="{40DBA6E0-0645-4E60-B375-6DD85ACA88DC}" type="presParOf" srcId="{49D69336-5DCB-4866-95AE-194BC2B6A88C}" destId="{1C461485-39D6-4CF1-9717-D631FE4FB2ED}" srcOrd="0" destOrd="0" presId="urn:microsoft.com/office/officeart/2008/layout/LinedList"/>
    <dgm:cxn modelId="{7DEAA065-1CCC-48A8-A950-FABEB07017CB}" type="presParOf" srcId="{49D69336-5DCB-4866-95AE-194BC2B6A88C}" destId="{C783F87A-E2DD-44EE-A963-A13B6C8E1201}" srcOrd="1" destOrd="0" presId="urn:microsoft.com/office/officeart/2008/layout/LinedList"/>
    <dgm:cxn modelId="{005CA791-7252-454D-A62A-99B25DD5CD95}" type="presParOf" srcId="{C783F87A-E2DD-44EE-A963-A13B6C8E1201}" destId="{6EEA00D2-592E-4B57-9B56-03EBC33E7426}" srcOrd="0" destOrd="0" presId="urn:microsoft.com/office/officeart/2008/layout/LinedList"/>
    <dgm:cxn modelId="{7998EEFF-D1A6-431F-8FD1-4C11074322D4}" type="presParOf" srcId="{C783F87A-E2DD-44EE-A963-A13B6C8E1201}" destId="{69FBD5EC-8D32-4E84-856E-EB443DCDC8A2}" srcOrd="1" destOrd="0" presId="urn:microsoft.com/office/officeart/2008/layout/LinedList"/>
    <dgm:cxn modelId="{77628C28-7EAB-4EA8-95D6-3EA106C3C7C0}" type="presParOf" srcId="{C783F87A-E2DD-44EE-A963-A13B6C8E1201}" destId="{58967884-2C1B-418E-A118-C3FE4FDFC62B}" srcOrd="2" destOrd="0" presId="urn:microsoft.com/office/officeart/2008/layout/LinedList"/>
    <dgm:cxn modelId="{0DA18372-29C9-4E3F-80F9-61FAC229FBB7}" type="presParOf" srcId="{49D69336-5DCB-4866-95AE-194BC2B6A88C}" destId="{F2527481-99EF-4CDC-9514-87490148CEAD}" srcOrd="2" destOrd="0" presId="urn:microsoft.com/office/officeart/2008/layout/LinedList"/>
    <dgm:cxn modelId="{BB36B763-E022-4952-94D9-5AC08B643FED}" type="presParOf" srcId="{49D69336-5DCB-4866-95AE-194BC2B6A88C}" destId="{7A5FB0C7-52FD-4F46-A918-5544603138BC}" srcOrd="3" destOrd="0" presId="urn:microsoft.com/office/officeart/2008/layout/LinedList"/>
    <dgm:cxn modelId="{F7A03B01-A6ED-49F1-825F-E6389300BB54}" type="presParOf" srcId="{3EE2615E-8ACC-41D6-957F-23A25BBDBCAA}" destId="{C0DD0FDA-29B9-42A5-8808-D8677792360E}" srcOrd="2" destOrd="0" presId="urn:microsoft.com/office/officeart/2008/layout/LinedList"/>
    <dgm:cxn modelId="{53CE1E8D-3341-4596-8A55-F3927A43FAD5}" type="presParOf" srcId="{3EE2615E-8ACC-41D6-957F-23A25BBDBCAA}" destId="{DE0CE576-82BC-4640-93FC-B33C89174332}" srcOrd="3" destOrd="0" presId="urn:microsoft.com/office/officeart/2008/layout/LinedList"/>
    <dgm:cxn modelId="{9FD587BF-A551-4510-8845-EB3B6FE5A475}" type="presParOf" srcId="{DE0CE576-82BC-4640-93FC-B33C89174332}" destId="{903CB452-665D-4C3C-A613-729CEE458C30}" srcOrd="0" destOrd="0" presId="urn:microsoft.com/office/officeart/2008/layout/LinedList"/>
    <dgm:cxn modelId="{7B21F905-AC72-4833-B0F4-3EC6B62F07DC}" type="presParOf" srcId="{DE0CE576-82BC-4640-93FC-B33C89174332}" destId="{A620A9CF-B14B-4986-B4B8-7F353BEBBC9E}" srcOrd="1" destOrd="0" presId="urn:microsoft.com/office/officeart/2008/layout/LinedList"/>
    <dgm:cxn modelId="{04E68B09-3E23-440B-A564-53C325D02D5E}" type="presParOf" srcId="{3EE2615E-8ACC-41D6-957F-23A25BBDBCAA}" destId="{259FE4EC-1B73-4BF8-965C-8FDBCEC447DE}" srcOrd="4" destOrd="0" presId="urn:microsoft.com/office/officeart/2008/layout/LinedList"/>
    <dgm:cxn modelId="{297DB03B-F9F5-4F33-BD9E-D76EEC02A3DA}" type="presParOf" srcId="{3EE2615E-8ACC-41D6-957F-23A25BBDBCAA}" destId="{46F4DB0F-1180-48AA-9FAB-74EDBF7F6805}" srcOrd="5" destOrd="0" presId="urn:microsoft.com/office/officeart/2008/layout/LinedList"/>
    <dgm:cxn modelId="{BAA01513-DA40-424D-852B-45CA633FD766}" type="presParOf" srcId="{46F4DB0F-1180-48AA-9FAB-74EDBF7F6805}" destId="{C407C503-6713-4801-A3F1-A7D8FB7476B0}" srcOrd="0" destOrd="0" presId="urn:microsoft.com/office/officeart/2008/layout/LinedList"/>
    <dgm:cxn modelId="{2E30724D-A4AE-474A-872C-23F99D72DD1E}" type="presParOf" srcId="{46F4DB0F-1180-48AA-9FAB-74EDBF7F6805}" destId="{AB8058E8-8E7E-40BE-B631-8C68A89E71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DBBCD8-9C4E-4080-897C-CA4A47EA97D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FD00F8C-97AC-4553-AA8B-5AE17895BF07}">
      <dgm:prSet phldrT="[Text]"/>
      <dgm:spPr>
        <a:solidFill>
          <a:schemeClr val="accent6">
            <a:lumMod val="75000"/>
          </a:schemeClr>
        </a:solidFill>
      </dgm:spPr>
      <dgm:t>
        <a:bodyPr/>
        <a:lstStyle/>
        <a:p>
          <a:r>
            <a:rPr lang="en-IN" dirty="0"/>
            <a:t>DBSCAN</a:t>
          </a:r>
        </a:p>
      </dgm:t>
    </dgm:pt>
    <dgm:pt modelId="{F11984EC-705E-4446-8E23-B4CDE345CBE9}" type="parTrans" cxnId="{75B979BA-41D6-461F-A4FD-AA6ECF8AA856}">
      <dgm:prSet/>
      <dgm:spPr/>
      <dgm:t>
        <a:bodyPr/>
        <a:lstStyle/>
        <a:p>
          <a:endParaRPr lang="en-IN"/>
        </a:p>
      </dgm:t>
    </dgm:pt>
    <dgm:pt modelId="{DFBC46A5-2535-4A35-8475-FF1885B7E0C7}" type="sibTrans" cxnId="{75B979BA-41D6-461F-A4FD-AA6ECF8AA856}">
      <dgm:prSet/>
      <dgm:spPr/>
      <dgm:t>
        <a:bodyPr/>
        <a:lstStyle/>
        <a:p>
          <a:endParaRPr lang="en-IN"/>
        </a:p>
      </dgm:t>
    </dgm:pt>
    <dgm:pt modelId="{FA616482-1973-44FB-B09F-36597632FD3A}">
      <dgm:prSet phldrT="[Text]"/>
      <dgm:spPr>
        <a:solidFill>
          <a:schemeClr val="accent6">
            <a:alpha val="90000"/>
          </a:schemeClr>
        </a:solidFill>
      </dgm:spPr>
      <dgm:t>
        <a:bodyPr/>
        <a:lstStyle/>
        <a:p>
          <a:r>
            <a:rPr lang="en-GB" dirty="0"/>
            <a:t>Detects anomalies as points that do not belong to any dense cluster</a:t>
          </a:r>
          <a:endParaRPr lang="en-IN" dirty="0"/>
        </a:p>
      </dgm:t>
    </dgm:pt>
    <dgm:pt modelId="{2608656B-D1D5-4E62-95D9-FF2386242CBE}" type="parTrans" cxnId="{6BFA4DD5-87C0-4F90-BD7F-D664641F43D9}">
      <dgm:prSet/>
      <dgm:spPr/>
      <dgm:t>
        <a:bodyPr/>
        <a:lstStyle/>
        <a:p>
          <a:endParaRPr lang="en-IN"/>
        </a:p>
      </dgm:t>
    </dgm:pt>
    <dgm:pt modelId="{3B215E44-7BFF-44D5-B6EB-9101B7D13246}" type="sibTrans" cxnId="{6BFA4DD5-87C0-4F90-BD7F-D664641F43D9}">
      <dgm:prSet/>
      <dgm:spPr/>
      <dgm:t>
        <a:bodyPr/>
        <a:lstStyle/>
        <a:p>
          <a:endParaRPr lang="en-IN"/>
        </a:p>
      </dgm:t>
    </dgm:pt>
    <dgm:pt modelId="{F21BE6D2-C329-45E6-A25F-8E244E6E49CE}">
      <dgm:prSet phldrT="[Text]"/>
      <dgm:spPr>
        <a:solidFill>
          <a:schemeClr val="accent6">
            <a:alpha val="90000"/>
          </a:schemeClr>
        </a:solidFill>
      </dgm:spPr>
      <dgm:t>
        <a:bodyPr/>
        <a:lstStyle/>
        <a:p>
          <a:r>
            <a:rPr lang="en-GB" dirty="0"/>
            <a:t>Effective in identifying grouped outliers and handling non-linear structures</a:t>
          </a:r>
          <a:endParaRPr lang="en-IN" dirty="0"/>
        </a:p>
      </dgm:t>
    </dgm:pt>
    <dgm:pt modelId="{2144E0C8-7431-4017-9F3E-F64156643ED2}" type="parTrans" cxnId="{7005326A-1F53-4E0A-90CA-339A107B9472}">
      <dgm:prSet/>
      <dgm:spPr/>
      <dgm:t>
        <a:bodyPr/>
        <a:lstStyle/>
        <a:p>
          <a:endParaRPr lang="en-IN"/>
        </a:p>
      </dgm:t>
    </dgm:pt>
    <dgm:pt modelId="{27405C14-C4E0-4336-AD66-E4B291250809}" type="sibTrans" cxnId="{7005326A-1F53-4E0A-90CA-339A107B9472}">
      <dgm:prSet/>
      <dgm:spPr/>
      <dgm:t>
        <a:bodyPr/>
        <a:lstStyle/>
        <a:p>
          <a:endParaRPr lang="en-IN"/>
        </a:p>
      </dgm:t>
    </dgm:pt>
    <dgm:pt modelId="{415BF2F3-0815-4C16-B50F-A2FEA9377A9C}">
      <dgm:prSet phldrT="[Text]"/>
      <dgm:spPr>
        <a:solidFill>
          <a:schemeClr val="accent6">
            <a:lumMod val="75000"/>
          </a:schemeClr>
        </a:solidFill>
      </dgm:spPr>
      <dgm:t>
        <a:bodyPr/>
        <a:lstStyle/>
        <a:p>
          <a:r>
            <a:rPr lang="en-IN" dirty="0"/>
            <a:t>Local Outlier Factor</a:t>
          </a:r>
        </a:p>
      </dgm:t>
    </dgm:pt>
    <dgm:pt modelId="{D1FC1539-9170-4F66-B2FE-49826DE3649F}" type="parTrans" cxnId="{0FECAB67-D632-4B71-BEB4-637B54F0B22C}">
      <dgm:prSet/>
      <dgm:spPr/>
      <dgm:t>
        <a:bodyPr/>
        <a:lstStyle/>
        <a:p>
          <a:endParaRPr lang="en-IN"/>
        </a:p>
      </dgm:t>
    </dgm:pt>
    <dgm:pt modelId="{709398D6-80E4-4B2E-9157-AEAB8DC8A0FB}" type="sibTrans" cxnId="{0FECAB67-D632-4B71-BEB4-637B54F0B22C}">
      <dgm:prSet/>
      <dgm:spPr/>
      <dgm:t>
        <a:bodyPr/>
        <a:lstStyle/>
        <a:p>
          <a:endParaRPr lang="en-IN"/>
        </a:p>
      </dgm:t>
    </dgm:pt>
    <dgm:pt modelId="{6E284181-1B9F-4AB3-AF87-2CF71D07734E}">
      <dgm:prSet phldrT="[Text]"/>
      <dgm:spPr>
        <a:solidFill>
          <a:schemeClr val="accent6">
            <a:alpha val="90000"/>
          </a:schemeClr>
        </a:solidFill>
      </dgm:spPr>
      <dgm:t>
        <a:bodyPr/>
        <a:lstStyle/>
        <a:p>
          <a:endParaRPr lang="en-IN" dirty="0"/>
        </a:p>
      </dgm:t>
    </dgm:pt>
    <dgm:pt modelId="{C451DD3A-E595-450B-AAA0-A75974798613}" type="parTrans" cxnId="{2CDF8DFA-1137-4708-9B46-EB20BAFC02B3}">
      <dgm:prSet/>
      <dgm:spPr/>
      <dgm:t>
        <a:bodyPr/>
        <a:lstStyle/>
        <a:p>
          <a:endParaRPr lang="en-IN"/>
        </a:p>
      </dgm:t>
    </dgm:pt>
    <dgm:pt modelId="{09514D61-D7DD-412D-9145-A0556A4D49B5}" type="sibTrans" cxnId="{2CDF8DFA-1137-4708-9B46-EB20BAFC02B3}">
      <dgm:prSet/>
      <dgm:spPr/>
      <dgm:t>
        <a:bodyPr/>
        <a:lstStyle/>
        <a:p>
          <a:endParaRPr lang="en-IN"/>
        </a:p>
      </dgm:t>
    </dgm:pt>
    <dgm:pt modelId="{1829A5D4-492F-48C0-A912-0E8792EE5F63}">
      <dgm:prSet phldrT="[Text]"/>
      <dgm:spPr>
        <a:solidFill>
          <a:schemeClr val="accent6">
            <a:lumMod val="75000"/>
          </a:schemeClr>
        </a:solidFill>
      </dgm:spPr>
      <dgm:t>
        <a:bodyPr/>
        <a:lstStyle/>
        <a:p>
          <a:r>
            <a:rPr lang="en-IN" dirty="0"/>
            <a:t>Isolation Forest</a:t>
          </a:r>
        </a:p>
      </dgm:t>
    </dgm:pt>
    <dgm:pt modelId="{8A49D202-84AF-4B0A-92CF-196BF2832EAB}" type="parTrans" cxnId="{18DD2078-07E5-4137-B503-4243167CAB7B}">
      <dgm:prSet/>
      <dgm:spPr/>
      <dgm:t>
        <a:bodyPr/>
        <a:lstStyle/>
        <a:p>
          <a:endParaRPr lang="en-IN"/>
        </a:p>
      </dgm:t>
    </dgm:pt>
    <dgm:pt modelId="{51ECF1F3-4777-4D6C-813F-C8448AB08546}" type="sibTrans" cxnId="{18DD2078-07E5-4137-B503-4243167CAB7B}">
      <dgm:prSet/>
      <dgm:spPr/>
      <dgm:t>
        <a:bodyPr/>
        <a:lstStyle/>
        <a:p>
          <a:endParaRPr lang="en-IN"/>
        </a:p>
      </dgm:t>
    </dgm:pt>
    <dgm:pt modelId="{710CCC10-AFC1-4D65-B2BB-9067F9098EF6}">
      <dgm:prSet phldrT="[Text]"/>
      <dgm:spPr>
        <a:solidFill>
          <a:schemeClr val="accent6">
            <a:alpha val="90000"/>
          </a:schemeClr>
        </a:solidFill>
      </dgm:spPr>
      <dgm:t>
        <a:bodyPr/>
        <a:lstStyle/>
        <a:p>
          <a:r>
            <a:rPr lang="en-GB" dirty="0"/>
            <a:t>Uses random partitioning to isolate anomalies</a:t>
          </a:r>
          <a:endParaRPr lang="en-IN" dirty="0"/>
        </a:p>
      </dgm:t>
    </dgm:pt>
    <dgm:pt modelId="{01FFF2A7-C158-4615-B75F-FED52280C1A2}" type="parTrans" cxnId="{A4B2959B-5C2B-4304-B25D-522FCBE9105E}">
      <dgm:prSet/>
      <dgm:spPr/>
      <dgm:t>
        <a:bodyPr/>
        <a:lstStyle/>
        <a:p>
          <a:endParaRPr lang="en-IN"/>
        </a:p>
      </dgm:t>
    </dgm:pt>
    <dgm:pt modelId="{7169D339-9234-4464-9822-6A5C4B2604D5}" type="sibTrans" cxnId="{A4B2959B-5C2B-4304-B25D-522FCBE9105E}">
      <dgm:prSet/>
      <dgm:spPr/>
      <dgm:t>
        <a:bodyPr/>
        <a:lstStyle/>
        <a:p>
          <a:endParaRPr lang="en-IN"/>
        </a:p>
      </dgm:t>
    </dgm:pt>
    <dgm:pt modelId="{54BE3BB4-14F7-44F5-9935-FF40C19350E9}">
      <dgm:prSet phldrT="[Text]"/>
      <dgm:spPr>
        <a:solidFill>
          <a:schemeClr val="accent6">
            <a:alpha val="90000"/>
          </a:schemeClr>
        </a:solidFill>
      </dgm:spPr>
      <dgm:t>
        <a:bodyPr/>
        <a:lstStyle/>
        <a:p>
          <a:r>
            <a:rPr lang="en-GB" dirty="0"/>
            <a:t>Suitable for high-dimensional and noisy financial data</a:t>
          </a:r>
          <a:endParaRPr lang="en-IN" dirty="0"/>
        </a:p>
      </dgm:t>
    </dgm:pt>
    <dgm:pt modelId="{490B6DC5-64B2-4EE3-B867-1088569F15B5}" type="parTrans" cxnId="{C3BA1818-F488-409B-A3E7-BFF53111C6F4}">
      <dgm:prSet/>
      <dgm:spPr/>
      <dgm:t>
        <a:bodyPr/>
        <a:lstStyle/>
        <a:p>
          <a:endParaRPr lang="en-IN"/>
        </a:p>
      </dgm:t>
    </dgm:pt>
    <dgm:pt modelId="{F3F316DB-200B-43F8-9226-38305560F2B2}" type="sibTrans" cxnId="{C3BA1818-F488-409B-A3E7-BFF53111C6F4}">
      <dgm:prSet/>
      <dgm:spPr/>
      <dgm:t>
        <a:bodyPr/>
        <a:lstStyle/>
        <a:p>
          <a:endParaRPr lang="en-IN"/>
        </a:p>
      </dgm:t>
    </dgm:pt>
    <dgm:pt modelId="{5371A02C-126C-4F44-8720-5CA3AE7AD831}">
      <dgm:prSet phldrT="[Text]"/>
      <dgm:spPr>
        <a:solidFill>
          <a:schemeClr val="accent6">
            <a:alpha val="90000"/>
          </a:schemeClr>
        </a:solidFill>
      </dgm:spPr>
      <dgm:t>
        <a:bodyPr/>
        <a:lstStyle/>
        <a:p>
          <a:r>
            <a:rPr lang="en-GB" dirty="0"/>
            <a:t>Measures local density deviation from </a:t>
          </a:r>
          <a:r>
            <a:rPr lang="en-GB" dirty="0" err="1"/>
            <a:t>neighbors</a:t>
          </a:r>
          <a:endParaRPr lang="en-IN" dirty="0"/>
        </a:p>
      </dgm:t>
    </dgm:pt>
    <dgm:pt modelId="{BCE0C0FB-D841-4400-A335-3D2BB073BFC4}" type="sibTrans" cxnId="{CA5C9971-E0B8-411B-B911-61C366B1ED5A}">
      <dgm:prSet/>
      <dgm:spPr/>
      <dgm:t>
        <a:bodyPr/>
        <a:lstStyle/>
        <a:p>
          <a:endParaRPr lang="en-IN"/>
        </a:p>
      </dgm:t>
    </dgm:pt>
    <dgm:pt modelId="{AACC2735-5696-4FB6-B003-1097B736DDCE}" type="parTrans" cxnId="{CA5C9971-E0B8-411B-B911-61C366B1ED5A}">
      <dgm:prSet/>
      <dgm:spPr/>
      <dgm:t>
        <a:bodyPr/>
        <a:lstStyle/>
        <a:p>
          <a:endParaRPr lang="en-IN"/>
        </a:p>
      </dgm:t>
    </dgm:pt>
    <dgm:pt modelId="{D19DD2AA-8B8D-4B12-8677-8457B5EDEE02}">
      <dgm:prSet phldrT="[Text]"/>
      <dgm:spPr>
        <a:solidFill>
          <a:schemeClr val="accent6">
            <a:alpha val="90000"/>
          </a:schemeClr>
        </a:solidFill>
      </dgm:spPr>
      <dgm:t>
        <a:bodyPr/>
        <a:lstStyle/>
        <a:p>
          <a:r>
            <a:rPr lang="en-GB" dirty="0"/>
            <a:t>Flags data points with significantly lower density as anomalies</a:t>
          </a:r>
          <a:endParaRPr lang="en-IN" dirty="0"/>
        </a:p>
      </dgm:t>
    </dgm:pt>
    <dgm:pt modelId="{81BDC930-2BD6-426A-8AE0-7F398D6FDA9B}" type="parTrans" cxnId="{59E8B96D-5A53-4489-9BEC-9CBD5C0003E9}">
      <dgm:prSet/>
      <dgm:spPr/>
      <dgm:t>
        <a:bodyPr/>
        <a:lstStyle/>
        <a:p>
          <a:endParaRPr lang="en-IN"/>
        </a:p>
      </dgm:t>
    </dgm:pt>
    <dgm:pt modelId="{C9A7C5C3-119C-43F3-B835-51BC175DC352}" type="sibTrans" cxnId="{59E8B96D-5A53-4489-9BEC-9CBD5C0003E9}">
      <dgm:prSet/>
      <dgm:spPr/>
      <dgm:t>
        <a:bodyPr/>
        <a:lstStyle/>
        <a:p>
          <a:endParaRPr lang="en-IN"/>
        </a:p>
      </dgm:t>
    </dgm:pt>
    <dgm:pt modelId="{26DF57D1-25D6-4B1E-91DE-8434D7A48648}">
      <dgm:prSet phldrT="[Text]"/>
      <dgm:spPr>
        <a:solidFill>
          <a:schemeClr val="accent6">
            <a:alpha val="90000"/>
          </a:schemeClr>
        </a:solidFill>
      </dgm:spPr>
      <dgm:t>
        <a:bodyPr/>
        <a:lstStyle/>
        <a:p>
          <a:r>
            <a:rPr lang="en-GB" dirty="0"/>
            <a:t>Useful for detecting contextual or local anomalies</a:t>
          </a:r>
          <a:endParaRPr lang="en-IN" dirty="0"/>
        </a:p>
      </dgm:t>
    </dgm:pt>
    <dgm:pt modelId="{1EDC778E-8E6C-4F80-9BA2-29C98597E17C}" type="parTrans" cxnId="{30A9BDB1-843B-4573-AA9E-B4FEA55E2C45}">
      <dgm:prSet/>
      <dgm:spPr/>
      <dgm:t>
        <a:bodyPr/>
        <a:lstStyle/>
        <a:p>
          <a:endParaRPr lang="en-IN"/>
        </a:p>
      </dgm:t>
    </dgm:pt>
    <dgm:pt modelId="{3DC86336-9C4B-4681-A863-90CE8BCBDF02}" type="sibTrans" cxnId="{30A9BDB1-843B-4573-AA9E-B4FEA55E2C45}">
      <dgm:prSet/>
      <dgm:spPr/>
      <dgm:t>
        <a:bodyPr/>
        <a:lstStyle/>
        <a:p>
          <a:endParaRPr lang="en-IN"/>
        </a:p>
      </dgm:t>
    </dgm:pt>
    <dgm:pt modelId="{A1DC3FDD-225D-4D03-94BA-640FEF1511AA}">
      <dgm:prSet phldrT="[Text]"/>
      <dgm:spPr>
        <a:solidFill>
          <a:schemeClr val="accent6">
            <a:alpha val="90000"/>
          </a:schemeClr>
        </a:solidFill>
      </dgm:spPr>
      <dgm:t>
        <a:bodyPr/>
        <a:lstStyle/>
        <a:p>
          <a:r>
            <a:rPr lang="en-GB" dirty="0"/>
            <a:t>Anomalies require fewer splits to isolate and have shorter average path lengths</a:t>
          </a:r>
          <a:endParaRPr lang="en-IN" dirty="0"/>
        </a:p>
      </dgm:t>
    </dgm:pt>
    <dgm:pt modelId="{2D2B22E2-D16D-4F7D-9E64-F6A2DED95902}" type="parTrans" cxnId="{050470A8-0299-4E30-8644-7692833077E0}">
      <dgm:prSet/>
      <dgm:spPr/>
      <dgm:t>
        <a:bodyPr/>
        <a:lstStyle/>
        <a:p>
          <a:endParaRPr lang="en-IN"/>
        </a:p>
      </dgm:t>
    </dgm:pt>
    <dgm:pt modelId="{68416791-78BB-47AE-A96F-6F5D8A1F2045}" type="sibTrans" cxnId="{050470A8-0299-4E30-8644-7692833077E0}">
      <dgm:prSet/>
      <dgm:spPr/>
      <dgm:t>
        <a:bodyPr/>
        <a:lstStyle/>
        <a:p>
          <a:endParaRPr lang="en-IN"/>
        </a:p>
      </dgm:t>
    </dgm:pt>
    <dgm:pt modelId="{9905DDFE-7065-437F-93C8-1210050A6CD4}" type="pres">
      <dgm:prSet presAssocID="{4BDBBCD8-9C4E-4080-897C-CA4A47EA97DE}" presName="Name0" presStyleCnt="0">
        <dgm:presLayoutVars>
          <dgm:dir/>
          <dgm:animLvl val="lvl"/>
          <dgm:resizeHandles val="exact"/>
        </dgm:presLayoutVars>
      </dgm:prSet>
      <dgm:spPr/>
    </dgm:pt>
    <dgm:pt modelId="{318CFF59-AFEA-475D-AFC1-AF3A8545043C}" type="pres">
      <dgm:prSet presAssocID="{0FD00F8C-97AC-4553-AA8B-5AE17895BF07}" presName="linNode" presStyleCnt="0"/>
      <dgm:spPr/>
    </dgm:pt>
    <dgm:pt modelId="{58F78E7D-3DE4-401A-9B30-CA4AA2016EA4}" type="pres">
      <dgm:prSet presAssocID="{0FD00F8C-97AC-4553-AA8B-5AE17895BF07}" presName="parentText" presStyleLbl="node1" presStyleIdx="0" presStyleCnt="3">
        <dgm:presLayoutVars>
          <dgm:chMax val="1"/>
          <dgm:bulletEnabled val="1"/>
        </dgm:presLayoutVars>
      </dgm:prSet>
      <dgm:spPr/>
    </dgm:pt>
    <dgm:pt modelId="{8D6044D4-73ED-409E-9E34-D53668A6DA02}" type="pres">
      <dgm:prSet presAssocID="{0FD00F8C-97AC-4553-AA8B-5AE17895BF07}" presName="descendantText" presStyleLbl="alignAccFollowNode1" presStyleIdx="0" presStyleCnt="3">
        <dgm:presLayoutVars>
          <dgm:bulletEnabled val="1"/>
        </dgm:presLayoutVars>
      </dgm:prSet>
      <dgm:spPr/>
    </dgm:pt>
    <dgm:pt modelId="{5910E245-3749-4522-B712-06FD73AC6E3F}" type="pres">
      <dgm:prSet presAssocID="{DFBC46A5-2535-4A35-8475-FF1885B7E0C7}" presName="sp" presStyleCnt="0"/>
      <dgm:spPr/>
    </dgm:pt>
    <dgm:pt modelId="{D77DC57C-56E0-44B4-BE6A-53F259908B81}" type="pres">
      <dgm:prSet presAssocID="{415BF2F3-0815-4C16-B50F-A2FEA9377A9C}" presName="linNode" presStyleCnt="0"/>
      <dgm:spPr/>
    </dgm:pt>
    <dgm:pt modelId="{E8CC0197-ABA4-40A4-A031-5C94BF547687}" type="pres">
      <dgm:prSet presAssocID="{415BF2F3-0815-4C16-B50F-A2FEA9377A9C}" presName="parentText" presStyleLbl="node1" presStyleIdx="1" presStyleCnt="3">
        <dgm:presLayoutVars>
          <dgm:chMax val="1"/>
          <dgm:bulletEnabled val="1"/>
        </dgm:presLayoutVars>
      </dgm:prSet>
      <dgm:spPr/>
    </dgm:pt>
    <dgm:pt modelId="{B5C1A3C1-366E-42C0-9B9E-AFE27BD48CEC}" type="pres">
      <dgm:prSet presAssocID="{415BF2F3-0815-4C16-B50F-A2FEA9377A9C}" presName="descendantText" presStyleLbl="alignAccFollowNode1" presStyleIdx="1" presStyleCnt="3">
        <dgm:presLayoutVars>
          <dgm:bulletEnabled val="1"/>
        </dgm:presLayoutVars>
      </dgm:prSet>
      <dgm:spPr/>
    </dgm:pt>
    <dgm:pt modelId="{9CA449DA-3CBB-4C1A-8D41-8E932154CEF4}" type="pres">
      <dgm:prSet presAssocID="{709398D6-80E4-4B2E-9157-AEAB8DC8A0FB}" presName="sp" presStyleCnt="0"/>
      <dgm:spPr/>
    </dgm:pt>
    <dgm:pt modelId="{5A7AB44D-860E-4514-ADEA-2AE86013740E}" type="pres">
      <dgm:prSet presAssocID="{1829A5D4-492F-48C0-A912-0E8792EE5F63}" presName="linNode" presStyleCnt="0"/>
      <dgm:spPr/>
    </dgm:pt>
    <dgm:pt modelId="{B51F7827-273F-4BBD-B021-D24CAC05A90F}" type="pres">
      <dgm:prSet presAssocID="{1829A5D4-492F-48C0-A912-0E8792EE5F63}" presName="parentText" presStyleLbl="node1" presStyleIdx="2" presStyleCnt="3">
        <dgm:presLayoutVars>
          <dgm:chMax val="1"/>
          <dgm:bulletEnabled val="1"/>
        </dgm:presLayoutVars>
      </dgm:prSet>
      <dgm:spPr/>
    </dgm:pt>
    <dgm:pt modelId="{EED601BC-A2D9-4BBD-9217-0E367F77A466}" type="pres">
      <dgm:prSet presAssocID="{1829A5D4-492F-48C0-A912-0E8792EE5F63}" presName="descendantText" presStyleLbl="alignAccFollowNode1" presStyleIdx="2" presStyleCnt="3">
        <dgm:presLayoutVars>
          <dgm:bulletEnabled val="1"/>
        </dgm:presLayoutVars>
      </dgm:prSet>
      <dgm:spPr/>
    </dgm:pt>
  </dgm:ptLst>
  <dgm:cxnLst>
    <dgm:cxn modelId="{9C87DC05-8F30-4E20-98BE-27B838114694}" type="presOf" srcId="{D19DD2AA-8B8D-4B12-8677-8457B5EDEE02}" destId="{B5C1A3C1-366E-42C0-9B9E-AFE27BD48CEC}" srcOrd="0" destOrd="2" presId="urn:microsoft.com/office/officeart/2005/8/layout/vList5"/>
    <dgm:cxn modelId="{09355C09-96E5-4687-B0FF-930D6F439E15}" type="presOf" srcId="{1829A5D4-492F-48C0-A912-0E8792EE5F63}" destId="{B51F7827-273F-4BBD-B021-D24CAC05A90F}" srcOrd="0" destOrd="0" presId="urn:microsoft.com/office/officeart/2005/8/layout/vList5"/>
    <dgm:cxn modelId="{C3BA1818-F488-409B-A3E7-BFF53111C6F4}" srcId="{1829A5D4-492F-48C0-A912-0E8792EE5F63}" destId="{54BE3BB4-14F7-44F5-9935-FF40C19350E9}" srcOrd="2" destOrd="0" parTransId="{490B6DC5-64B2-4EE3-B867-1088569F15B5}" sibTransId="{F3F316DB-200B-43F8-9226-38305560F2B2}"/>
    <dgm:cxn modelId="{A3FED324-1AF4-4E16-9796-B315F751EFF5}" type="presOf" srcId="{710CCC10-AFC1-4D65-B2BB-9067F9098EF6}" destId="{EED601BC-A2D9-4BBD-9217-0E367F77A466}" srcOrd="0" destOrd="0" presId="urn:microsoft.com/office/officeart/2005/8/layout/vList5"/>
    <dgm:cxn modelId="{E3FE3B33-A68B-4B1A-B5C1-84DF2253E328}" type="presOf" srcId="{54BE3BB4-14F7-44F5-9935-FF40C19350E9}" destId="{EED601BC-A2D9-4BBD-9217-0E367F77A466}" srcOrd="0" destOrd="2" presId="urn:microsoft.com/office/officeart/2005/8/layout/vList5"/>
    <dgm:cxn modelId="{A56F0F3B-5884-4853-94EE-DA4CA87B5BFD}" type="presOf" srcId="{415BF2F3-0815-4C16-B50F-A2FEA9377A9C}" destId="{E8CC0197-ABA4-40A4-A031-5C94BF547687}" srcOrd="0" destOrd="0" presId="urn:microsoft.com/office/officeart/2005/8/layout/vList5"/>
    <dgm:cxn modelId="{5D169B5B-D285-4E9E-849D-349875FFC8AB}" type="presOf" srcId="{4BDBBCD8-9C4E-4080-897C-CA4A47EA97DE}" destId="{9905DDFE-7065-437F-93C8-1210050A6CD4}" srcOrd="0" destOrd="0" presId="urn:microsoft.com/office/officeart/2005/8/layout/vList5"/>
    <dgm:cxn modelId="{0FECAB67-D632-4B71-BEB4-637B54F0B22C}" srcId="{4BDBBCD8-9C4E-4080-897C-CA4A47EA97DE}" destId="{415BF2F3-0815-4C16-B50F-A2FEA9377A9C}" srcOrd="1" destOrd="0" parTransId="{D1FC1539-9170-4F66-B2FE-49826DE3649F}" sibTransId="{709398D6-80E4-4B2E-9157-AEAB8DC8A0FB}"/>
    <dgm:cxn modelId="{7005326A-1F53-4E0A-90CA-339A107B9472}" srcId="{0FD00F8C-97AC-4553-AA8B-5AE17895BF07}" destId="{F21BE6D2-C329-45E6-A25F-8E244E6E49CE}" srcOrd="1" destOrd="0" parTransId="{2144E0C8-7431-4017-9F3E-F64156643ED2}" sibTransId="{27405C14-C4E0-4336-AD66-E4B291250809}"/>
    <dgm:cxn modelId="{59E8B96D-5A53-4489-9BEC-9CBD5C0003E9}" srcId="{415BF2F3-0815-4C16-B50F-A2FEA9377A9C}" destId="{D19DD2AA-8B8D-4B12-8677-8457B5EDEE02}" srcOrd="2" destOrd="0" parTransId="{81BDC930-2BD6-426A-8AE0-7F398D6FDA9B}" sibTransId="{C9A7C5C3-119C-43F3-B835-51BC175DC352}"/>
    <dgm:cxn modelId="{CA5C9971-E0B8-411B-B911-61C366B1ED5A}" srcId="{415BF2F3-0815-4C16-B50F-A2FEA9377A9C}" destId="{5371A02C-126C-4F44-8720-5CA3AE7AD831}" srcOrd="1" destOrd="0" parTransId="{AACC2735-5696-4FB6-B003-1097B736DDCE}" sibTransId="{BCE0C0FB-D841-4400-A335-3D2BB073BFC4}"/>
    <dgm:cxn modelId="{CE92B171-9F84-48E4-B78D-168679A26D8B}" type="presOf" srcId="{5371A02C-126C-4F44-8720-5CA3AE7AD831}" destId="{B5C1A3C1-366E-42C0-9B9E-AFE27BD48CEC}" srcOrd="0" destOrd="1" presId="urn:microsoft.com/office/officeart/2005/8/layout/vList5"/>
    <dgm:cxn modelId="{18DD2078-07E5-4137-B503-4243167CAB7B}" srcId="{4BDBBCD8-9C4E-4080-897C-CA4A47EA97DE}" destId="{1829A5D4-492F-48C0-A912-0E8792EE5F63}" srcOrd="2" destOrd="0" parTransId="{8A49D202-84AF-4B0A-92CF-196BF2832EAB}" sibTransId="{51ECF1F3-4777-4D6C-813F-C8448AB08546}"/>
    <dgm:cxn modelId="{217B6C83-FFC5-4A43-8EC0-DAD38A5C83B7}" type="presOf" srcId="{F21BE6D2-C329-45E6-A25F-8E244E6E49CE}" destId="{8D6044D4-73ED-409E-9E34-D53668A6DA02}" srcOrd="0" destOrd="1" presId="urn:microsoft.com/office/officeart/2005/8/layout/vList5"/>
    <dgm:cxn modelId="{A4B2959B-5C2B-4304-B25D-522FCBE9105E}" srcId="{1829A5D4-492F-48C0-A912-0E8792EE5F63}" destId="{710CCC10-AFC1-4D65-B2BB-9067F9098EF6}" srcOrd="0" destOrd="0" parTransId="{01FFF2A7-C158-4615-B75F-FED52280C1A2}" sibTransId="{7169D339-9234-4464-9822-6A5C4B2604D5}"/>
    <dgm:cxn modelId="{050470A8-0299-4E30-8644-7692833077E0}" srcId="{1829A5D4-492F-48C0-A912-0E8792EE5F63}" destId="{A1DC3FDD-225D-4D03-94BA-640FEF1511AA}" srcOrd="1" destOrd="0" parTransId="{2D2B22E2-D16D-4F7D-9E64-F6A2DED95902}" sibTransId="{68416791-78BB-47AE-A96F-6F5D8A1F2045}"/>
    <dgm:cxn modelId="{30A9BDB1-843B-4573-AA9E-B4FEA55E2C45}" srcId="{415BF2F3-0815-4C16-B50F-A2FEA9377A9C}" destId="{26DF57D1-25D6-4B1E-91DE-8434D7A48648}" srcOrd="3" destOrd="0" parTransId="{1EDC778E-8E6C-4F80-9BA2-29C98597E17C}" sibTransId="{3DC86336-9C4B-4681-A863-90CE8BCBDF02}"/>
    <dgm:cxn modelId="{75B979BA-41D6-461F-A4FD-AA6ECF8AA856}" srcId="{4BDBBCD8-9C4E-4080-897C-CA4A47EA97DE}" destId="{0FD00F8C-97AC-4553-AA8B-5AE17895BF07}" srcOrd="0" destOrd="0" parTransId="{F11984EC-705E-4446-8E23-B4CDE345CBE9}" sibTransId="{DFBC46A5-2535-4A35-8475-FF1885B7E0C7}"/>
    <dgm:cxn modelId="{53754CC0-B6BD-4FC4-BFF3-C4AABAE32638}" type="presOf" srcId="{6E284181-1B9F-4AB3-AF87-2CF71D07734E}" destId="{B5C1A3C1-366E-42C0-9B9E-AFE27BD48CEC}" srcOrd="0" destOrd="0" presId="urn:microsoft.com/office/officeart/2005/8/layout/vList5"/>
    <dgm:cxn modelId="{423601D2-94C8-4FE0-89C5-9BEB9A9DF327}" type="presOf" srcId="{26DF57D1-25D6-4B1E-91DE-8434D7A48648}" destId="{B5C1A3C1-366E-42C0-9B9E-AFE27BD48CEC}" srcOrd="0" destOrd="3" presId="urn:microsoft.com/office/officeart/2005/8/layout/vList5"/>
    <dgm:cxn modelId="{6BFA4DD5-87C0-4F90-BD7F-D664641F43D9}" srcId="{0FD00F8C-97AC-4553-AA8B-5AE17895BF07}" destId="{FA616482-1973-44FB-B09F-36597632FD3A}" srcOrd="0" destOrd="0" parTransId="{2608656B-D1D5-4E62-95D9-FF2386242CBE}" sibTransId="{3B215E44-7BFF-44D5-B6EB-9101B7D13246}"/>
    <dgm:cxn modelId="{C428CDDD-5FE2-4529-920B-7A64E2DC5522}" type="presOf" srcId="{0FD00F8C-97AC-4553-AA8B-5AE17895BF07}" destId="{58F78E7D-3DE4-401A-9B30-CA4AA2016EA4}" srcOrd="0" destOrd="0" presId="urn:microsoft.com/office/officeart/2005/8/layout/vList5"/>
    <dgm:cxn modelId="{81BDDDE0-2D92-4789-8AEA-A30D2434B98B}" type="presOf" srcId="{FA616482-1973-44FB-B09F-36597632FD3A}" destId="{8D6044D4-73ED-409E-9E34-D53668A6DA02}" srcOrd="0" destOrd="0" presId="urn:microsoft.com/office/officeart/2005/8/layout/vList5"/>
    <dgm:cxn modelId="{625DDFEB-6F1E-4F8A-8210-D24629AF55BA}" type="presOf" srcId="{A1DC3FDD-225D-4D03-94BA-640FEF1511AA}" destId="{EED601BC-A2D9-4BBD-9217-0E367F77A466}" srcOrd="0" destOrd="1" presId="urn:microsoft.com/office/officeart/2005/8/layout/vList5"/>
    <dgm:cxn modelId="{2CDF8DFA-1137-4708-9B46-EB20BAFC02B3}" srcId="{415BF2F3-0815-4C16-B50F-A2FEA9377A9C}" destId="{6E284181-1B9F-4AB3-AF87-2CF71D07734E}" srcOrd="0" destOrd="0" parTransId="{C451DD3A-E595-450B-AAA0-A75974798613}" sibTransId="{09514D61-D7DD-412D-9145-A0556A4D49B5}"/>
    <dgm:cxn modelId="{4996BD1E-66DB-4889-98A0-157EA608A71A}" type="presParOf" srcId="{9905DDFE-7065-437F-93C8-1210050A6CD4}" destId="{318CFF59-AFEA-475D-AFC1-AF3A8545043C}" srcOrd="0" destOrd="0" presId="urn:microsoft.com/office/officeart/2005/8/layout/vList5"/>
    <dgm:cxn modelId="{2ACEEEE7-C585-43FE-AD06-A520D0F079AA}" type="presParOf" srcId="{318CFF59-AFEA-475D-AFC1-AF3A8545043C}" destId="{58F78E7D-3DE4-401A-9B30-CA4AA2016EA4}" srcOrd="0" destOrd="0" presId="urn:microsoft.com/office/officeart/2005/8/layout/vList5"/>
    <dgm:cxn modelId="{23E30BDF-9049-47ED-8047-ACB5E56E1A42}" type="presParOf" srcId="{318CFF59-AFEA-475D-AFC1-AF3A8545043C}" destId="{8D6044D4-73ED-409E-9E34-D53668A6DA02}" srcOrd="1" destOrd="0" presId="urn:microsoft.com/office/officeart/2005/8/layout/vList5"/>
    <dgm:cxn modelId="{22339B3B-2F9B-402D-AB83-847A27950242}" type="presParOf" srcId="{9905DDFE-7065-437F-93C8-1210050A6CD4}" destId="{5910E245-3749-4522-B712-06FD73AC6E3F}" srcOrd="1" destOrd="0" presId="urn:microsoft.com/office/officeart/2005/8/layout/vList5"/>
    <dgm:cxn modelId="{9A65B274-FCBD-4F90-872F-9E3BC18AB14B}" type="presParOf" srcId="{9905DDFE-7065-437F-93C8-1210050A6CD4}" destId="{D77DC57C-56E0-44B4-BE6A-53F259908B81}" srcOrd="2" destOrd="0" presId="urn:microsoft.com/office/officeart/2005/8/layout/vList5"/>
    <dgm:cxn modelId="{BC28BE37-FD90-4FF8-A258-A923DAD1C7CB}" type="presParOf" srcId="{D77DC57C-56E0-44B4-BE6A-53F259908B81}" destId="{E8CC0197-ABA4-40A4-A031-5C94BF547687}" srcOrd="0" destOrd="0" presId="urn:microsoft.com/office/officeart/2005/8/layout/vList5"/>
    <dgm:cxn modelId="{35250EFB-A5E4-473A-AB6D-958BF5F6F383}" type="presParOf" srcId="{D77DC57C-56E0-44B4-BE6A-53F259908B81}" destId="{B5C1A3C1-366E-42C0-9B9E-AFE27BD48CEC}" srcOrd="1" destOrd="0" presId="urn:microsoft.com/office/officeart/2005/8/layout/vList5"/>
    <dgm:cxn modelId="{0D64A2FB-B983-4ECF-97C4-33A2C5934C74}" type="presParOf" srcId="{9905DDFE-7065-437F-93C8-1210050A6CD4}" destId="{9CA449DA-3CBB-4C1A-8D41-8E932154CEF4}" srcOrd="3" destOrd="0" presId="urn:microsoft.com/office/officeart/2005/8/layout/vList5"/>
    <dgm:cxn modelId="{5BDC9935-2A09-45CB-8897-07DEEE642652}" type="presParOf" srcId="{9905DDFE-7065-437F-93C8-1210050A6CD4}" destId="{5A7AB44D-860E-4514-ADEA-2AE86013740E}" srcOrd="4" destOrd="0" presId="urn:microsoft.com/office/officeart/2005/8/layout/vList5"/>
    <dgm:cxn modelId="{6CCABCF3-B756-43D0-97BD-B989A0911F43}" type="presParOf" srcId="{5A7AB44D-860E-4514-ADEA-2AE86013740E}" destId="{B51F7827-273F-4BBD-B021-D24CAC05A90F}" srcOrd="0" destOrd="0" presId="urn:microsoft.com/office/officeart/2005/8/layout/vList5"/>
    <dgm:cxn modelId="{DC2EE68D-2D98-49CD-A54D-EB68C6E5AB9C}" type="presParOf" srcId="{5A7AB44D-860E-4514-ADEA-2AE86013740E}" destId="{EED601BC-A2D9-4BBD-9217-0E367F77A46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D191E-3256-4F8B-9E0D-0B68DD8D4405}" type="doc">
      <dgm:prSet loTypeId="urn:microsoft.com/office/officeart/2005/8/layout/process1" loCatId="process" qsTypeId="urn:microsoft.com/office/officeart/2005/8/quickstyle/simple1" qsCatId="simple" csTypeId="urn:microsoft.com/office/officeart/2005/8/colors/accent2_3" csCatId="accent2" phldr="1"/>
      <dgm:spPr/>
      <dgm:t>
        <a:bodyPr/>
        <a:lstStyle/>
        <a:p>
          <a:endParaRPr lang="en-US"/>
        </a:p>
      </dgm:t>
    </dgm:pt>
    <dgm:pt modelId="{C89E7B7C-AB6B-4B78-9238-23BA6F0F52BE}">
      <dgm:prSet phldrT="[Text]" custT="1"/>
      <dgm:spPr>
        <a:solidFill>
          <a:schemeClr val="accent6">
            <a:lumMod val="75000"/>
          </a:schemeClr>
        </a:solidFill>
      </dgm:spPr>
      <dgm:t>
        <a:bodyPr/>
        <a:lstStyle/>
        <a:p>
          <a:pPr algn="ctr"/>
          <a:r>
            <a:rPr lang="en-GB" sz="1400" dirty="0"/>
            <a:t>Historical stock data for Adani Group companies was collected via Yahoo Finance using the </a:t>
          </a:r>
          <a:r>
            <a:rPr lang="en-GB" sz="1400" dirty="0" err="1"/>
            <a:t>yfinance</a:t>
          </a:r>
          <a:r>
            <a:rPr lang="en-GB" sz="1400" dirty="0"/>
            <a:t> API</a:t>
          </a:r>
          <a:endParaRPr lang="en-US" sz="1400" b="1" dirty="0"/>
        </a:p>
      </dgm:t>
    </dgm:pt>
    <dgm:pt modelId="{1204A8EC-CDA1-40B5-B214-C4CA0C7EEA9B}" type="parTrans" cxnId="{6AD9C984-B65D-4282-8C9F-594A6B511DA9}">
      <dgm:prSet/>
      <dgm:spPr/>
      <dgm:t>
        <a:bodyPr/>
        <a:lstStyle/>
        <a:p>
          <a:pPr algn="ctr"/>
          <a:endParaRPr lang="en-US" sz="1400"/>
        </a:p>
      </dgm:t>
    </dgm:pt>
    <dgm:pt modelId="{B7542969-8D07-4E7F-833F-57C233AB46A8}" type="sibTrans" cxnId="{6AD9C984-B65D-4282-8C9F-594A6B511DA9}">
      <dgm:prSet custT="1"/>
      <dgm:spPr>
        <a:solidFill>
          <a:schemeClr val="accent6"/>
        </a:solidFill>
      </dgm:spPr>
      <dgm:t>
        <a:bodyPr/>
        <a:lstStyle/>
        <a:p>
          <a:pPr algn="ctr"/>
          <a:endParaRPr lang="en-US" sz="1400"/>
        </a:p>
      </dgm:t>
    </dgm:pt>
    <dgm:pt modelId="{A3B73F08-5B29-4D71-89E6-66E1363F1832}">
      <dgm:prSet phldrT="[Text]" custT="1"/>
      <dgm:spPr>
        <a:solidFill>
          <a:schemeClr val="accent6">
            <a:lumMod val="75000"/>
          </a:schemeClr>
        </a:solidFill>
      </dgm:spPr>
      <dgm:t>
        <a:bodyPr/>
        <a:lstStyle/>
        <a:p>
          <a:pPr algn="ctr"/>
          <a:r>
            <a:rPr lang="en-GB" sz="1400" dirty="0"/>
            <a:t>The data was pre-processed by cleaning missing values, removing duplicates, and normalizing features such as returns, volume, and technical indicators. Feature engineering included the computation of RSI, Simple Moving Averages (SMA), Bollinger Bands, and daily returns, which were standardized to enable fair distance-based computations.</a:t>
          </a:r>
          <a:endParaRPr lang="en-US" sz="1400" dirty="0"/>
        </a:p>
      </dgm:t>
    </dgm:pt>
    <dgm:pt modelId="{B3C1CE43-93CA-4AC9-8707-CCA2F8878BF8}" type="parTrans" cxnId="{B157C5D0-8B93-4806-9173-547F0E02CBFA}">
      <dgm:prSet/>
      <dgm:spPr/>
      <dgm:t>
        <a:bodyPr/>
        <a:lstStyle/>
        <a:p>
          <a:pPr algn="ctr"/>
          <a:endParaRPr lang="en-US" sz="1400"/>
        </a:p>
      </dgm:t>
    </dgm:pt>
    <dgm:pt modelId="{1CA5D549-5368-4105-96CC-7658A4602BB1}" type="sibTrans" cxnId="{B157C5D0-8B93-4806-9173-547F0E02CBFA}">
      <dgm:prSet custT="1"/>
      <dgm:spPr>
        <a:solidFill>
          <a:schemeClr val="accent6"/>
        </a:solidFill>
      </dgm:spPr>
      <dgm:t>
        <a:bodyPr/>
        <a:lstStyle/>
        <a:p>
          <a:pPr algn="ctr"/>
          <a:endParaRPr lang="en-US" sz="1400"/>
        </a:p>
      </dgm:t>
    </dgm:pt>
    <dgm:pt modelId="{EC13464C-4882-45BD-AF6D-9A46AB272A0D}">
      <dgm:prSet phldrT="[Text]" custT="1"/>
      <dgm:spPr>
        <a:solidFill>
          <a:schemeClr val="accent6">
            <a:lumMod val="75000"/>
          </a:schemeClr>
        </a:solidFill>
      </dgm:spPr>
      <dgm:t>
        <a:bodyPr/>
        <a:lstStyle/>
        <a:p>
          <a:pPr algn="ctr"/>
          <a:r>
            <a:rPr lang="en-GB" sz="1400" dirty="0"/>
            <a:t>Three unsupervised models were implemented: Isolation Forest, which isolates anomalies through random partitioning; Local Outlier Factor (LOF), which identifies points with locally low density; and DBSCAN, which detects anomalies as noise points outside dense clusters.</a:t>
          </a:r>
          <a:endParaRPr lang="en-US" sz="1400" dirty="0"/>
        </a:p>
      </dgm:t>
    </dgm:pt>
    <dgm:pt modelId="{2AA579A9-A59F-4665-961C-F8D3C8B25032}" type="parTrans" cxnId="{44DB6D60-7ED0-42AA-841D-ACC0AD344D06}">
      <dgm:prSet/>
      <dgm:spPr/>
      <dgm:t>
        <a:bodyPr/>
        <a:lstStyle/>
        <a:p>
          <a:pPr algn="ctr"/>
          <a:endParaRPr lang="en-US" sz="1400"/>
        </a:p>
      </dgm:t>
    </dgm:pt>
    <dgm:pt modelId="{B1AB2949-4F70-41EC-9A87-B929CE24135E}" type="sibTrans" cxnId="{44DB6D60-7ED0-42AA-841D-ACC0AD344D06}">
      <dgm:prSet custT="1"/>
      <dgm:spPr>
        <a:solidFill>
          <a:schemeClr val="accent6"/>
        </a:solidFill>
      </dgm:spPr>
      <dgm:t>
        <a:bodyPr/>
        <a:lstStyle/>
        <a:p>
          <a:pPr algn="ctr"/>
          <a:endParaRPr lang="en-US" sz="1400"/>
        </a:p>
      </dgm:t>
    </dgm:pt>
    <dgm:pt modelId="{1C7148FA-FD6B-474E-AB11-4F14A7B8DF06}">
      <dgm:prSet phldrT="[Text]" custT="1"/>
      <dgm:spPr>
        <a:solidFill>
          <a:schemeClr val="accent6">
            <a:lumMod val="75000"/>
          </a:schemeClr>
        </a:solidFill>
      </dgm:spPr>
      <dgm:t>
        <a:bodyPr/>
        <a:lstStyle/>
        <a:p>
          <a:pPr algn="ctr"/>
          <a:r>
            <a:rPr lang="en-GB" sz="1400" dirty="0"/>
            <a:t>Finally, the anomalies were interpreted through visual overlays on price data and compared with significant market events to evaluate practical relevance.</a:t>
          </a:r>
          <a:endParaRPr lang="en-US" sz="1400" dirty="0"/>
        </a:p>
      </dgm:t>
    </dgm:pt>
    <dgm:pt modelId="{C6AAC88E-BF5C-4B8E-AD94-007113E9D833}" type="parTrans" cxnId="{4FED1AF1-D09F-4F54-8EF1-8E6BB85496DB}">
      <dgm:prSet/>
      <dgm:spPr/>
      <dgm:t>
        <a:bodyPr/>
        <a:lstStyle/>
        <a:p>
          <a:pPr algn="ctr"/>
          <a:endParaRPr lang="en-US" sz="1400"/>
        </a:p>
      </dgm:t>
    </dgm:pt>
    <dgm:pt modelId="{517F275A-1D12-4DC1-AB7A-41860F72979D}" type="sibTrans" cxnId="{4FED1AF1-D09F-4F54-8EF1-8E6BB85496DB}">
      <dgm:prSet/>
      <dgm:spPr/>
      <dgm:t>
        <a:bodyPr/>
        <a:lstStyle/>
        <a:p>
          <a:pPr algn="ctr"/>
          <a:endParaRPr lang="en-US" sz="1400"/>
        </a:p>
      </dgm:t>
    </dgm:pt>
    <dgm:pt modelId="{A208759E-A3AB-46FC-9E03-61FC1FF4AA9B}">
      <dgm:prSet phldrT="[Text]" custT="1"/>
      <dgm:spPr>
        <a:solidFill>
          <a:schemeClr val="accent6">
            <a:lumMod val="75000"/>
          </a:schemeClr>
        </a:solidFill>
      </dgm:spPr>
      <dgm:t>
        <a:bodyPr/>
        <a:lstStyle/>
        <a:p>
          <a:pPr algn="ctr"/>
          <a:r>
            <a:rPr lang="en-GB" sz="1400"/>
            <a:t>The </a:t>
          </a:r>
          <a:r>
            <a:rPr lang="en-GB" sz="1400" dirty="0"/>
            <a:t>results from these models were </a:t>
          </a:r>
          <a:r>
            <a:rPr lang="en-GB" sz="1400" dirty="0" err="1"/>
            <a:t>analyzed</a:t>
          </a:r>
          <a:r>
            <a:rPr lang="en-GB" sz="1400" dirty="0"/>
            <a:t> individually and combined using logical condition (AND) to identify both broad and high-confidence anomalies.</a:t>
          </a:r>
          <a:endParaRPr lang="en-US" sz="1400" b="1" dirty="0"/>
        </a:p>
      </dgm:t>
    </dgm:pt>
    <dgm:pt modelId="{006926CA-3493-4361-9D97-FDF78A27391A}" type="parTrans" cxnId="{2CAD9EB7-FFF9-4412-87AB-AA983432061C}">
      <dgm:prSet/>
      <dgm:spPr/>
      <dgm:t>
        <a:bodyPr/>
        <a:lstStyle/>
        <a:p>
          <a:pPr algn="ctr"/>
          <a:endParaRPr lang="en-US" sz="1400"/>
        </a:p>
      </dgm:t>
    </dgm:pt>
    <dgm:pt modelId="{1E6A519F-7DFA-428D-A083-D4C15F92493A}" type="sibTrans" cxnId="{2CAD9EB7-FFF9-4412-87AB-AA983432061C}">
      <dgm:prSet custT="1"/>
      <dgm:spPr>
        <a:solidFill>
          <a:schemeClr val="accent6"/>
        </a:solidFill>
      </dgm:spPr>
      <dgm:t>
        <a:bodyPr/>
        <a:lstStyle/>
        <a:p>
          <a:pPr algn="ctr"/>
          <a:endParaRPr lang="en-US" sz="1400"/>
        </a:p>
      </dgm:t>
    </dgm:pt>
    <dgm:pt modelId="{2A8AE7F8-FD4B-4E7A-BA86-11E610CD326B}" type="pres">
      <dgm:prSet presAssocID="{296D191E-3256-4F8B-9E0D-0B68DD8D4405}" presName="Name0" presStyleCnt="0">
        <dgm:presLayoutVars>
          <dgm:dir/>
          <dgm:resizeHandles val="exact"/>
        </dgm:presLayoutVars>
      </dgm:prSet>
      <dgm:spPr/>
    </dgm:pt>
    <dgm:pt modelId="{8E334E70-4B78-4F40-A75C-B6F9EE959C65}" type="pres">
      <dgm:prSet presAssocID="{C89E7B7C-AB6B-4B78-9238-23BA6F0F52BE}" presName="node" presStyleLbl="node1" presStyleIdx="0" presStyleCnt="5">
        <dgm:presLayoutVars>
          <dgm:bulletEnabled val="1"/>
        </dgm:presLayoutVars>
      </dgm:prSet>
      <dgm:spPr/>
    </dgm:pt>
    <dgm:pt modelId="{9A6C85DA-5F25-4879-BC95-801E3F2998A7}" type="pres">
      <dgm:prSet presAssocID="{B7542969-8D07-4E7F-833F-57C233AB46A8}" presName="sibTrans" presStyleLbl="sibTrans2D1" presStyleIdx="0" presStyleCnt="4"/>
      <dgm:spPr/>
    </dgm:pt>
    <dgm:pt modelId="{39B2E475-D89A-4F75-853B-FA5CCE6A2745}" type="pres">
      <dgm:prSet presAssocID="{B7542969-8D07-4E7F-833F-57C233AB46A8}" presName="connectorText" presStyleLbl="sibTrans2D1" presStyleIdx="0" presStyleCnt="4"/>
      <dgm:spPr/>
    </dgm:pt>
    <dgm:pt modelId="{6702FC93-48F4-4B16-B037-15AB8BAABD74}" type="pres">
      <dgm:prSet presAssocID="{A3B73F08-5B29-4D71-89E6-66E1363F1832}" presName="node" presStyleLbl="node1" presStyleIdx="1" presStyleCnt="5">
        <dgm:presLayoutVars>
          <dgm:bulletEnabled val="1"/>
        </dgm:presLayoutVars>
      </dgm:prSet>
      <dgm:spPr/>
    </dgm:pt>
    <dgm:pt modelId="{9E51B88B-CF26-44D2-8BB4-3C52518CF8AC}" type="pres">
      <dgm:prSet presAssocID="{1CA5D549-5368-4105-96CC-7658A4602BB1}" presName="sibTrans" presStyleLbl="sibTrans2D1" presStyleIdx="1" presStyleCnt="4"/>
      <dgm:spPr/>
    </dgm:pt>
    <dgm:pt modelId="{6CF5F165-E130-426C-A3D2-94FA43DC1DDA}" type="pres">
      <dgm:prSet presAssocID="{1CA5D549-5368-4105-96CC-7658A4602BB1}" presName="connectorText" presStyleLbl="sibTrans2D1" presStyleIdx="1" presStyleCnt="4"/>
      <dgm:spPr/>
    </dgm:pt>
    <dgm:pt modelId="{0A70313F-8B0E-486F-9558-336C5DD73B84}" type="pres">
      <dgm:prSet presAssocID="{EC13464C-4882-45BD-AF6D-9A46AB272A0D}" presName="node" presStyleLbl="node1" presStyleIdx="2" presStyleCnt="5">
        <dgm:presLayoutVars>
          <dgm:bulletEnabled val="1"/>
        </dgm:presLayoutVars>
      </dgm:prSet>
      <dgm:spPr/>
    </dgm:pt>
    <dgm:pt modelId="{A4312A39-F37A-4C41-9B39-5305F1A481DD}" type="pres">
      <dgm:prSet presAssocID="{B1AB2949-4F70-41EC-9A87-B929CE24135E}" presName="sibTrans" presStyleLbl="sibTrans2D1" presStyleIdx="2" presStyleCnt="4"/>
      <dgm:spPr/>
    </dgm:pt>
    <dgm:pt modelId="{B63C0B65-CF33-4058-86DF-F845AAE891ED}" type="pres">
      <dgm:prSet presAssocID="{B1AB2949-4F70-41EC-9A87-B929CE24135E}" presName="connectorText" presStyleLbl="sibTrans2D1" presStyleIdx="2" presStyleCnt="4"/>
      <dgm:spPr/>
    </dgm:pt>
    <dgm:pt modelId="{36752ABC-9332-4492-AF27-78CDFAEF4D57}" type="pres">
      <dgm:prSet presAssocID="{A208759E-A3AB-46FC-9E03-61FC1FF4AA9B}" presName="node" presStyleLbl="node1" presStyleIdx="3" presStyleCnt="5">
        <dgm:presLayoutVars>
          <dgm:bulletEnabled val="1"/>
        </dgm:presLayoutVars>
      </dgm:prSet>
      <dgm:spPr/>
    </dgm:pt>
    <dgm:pt modelId="{6C485767-FB3F-4FDD-9670-4498E79EC73A}" type="pres">
      <dgm:prSet presAssocID="{1E6A519F-7DFA-428D-A083-D4C15F92493A}" presName="sibTrans" presStyleLbl="sibTrans2D1" presStyleIdx="3" presStyleCnt="4"/>
      <dgm:spPr/>
    </dgm:pt>
    <dgm:pt modelId="{7F3C979A-4FD6-4294-82C5-5DDA9F98F354}" type="pres">
      <dgm:prSet presAssocID="{1E6A519F-7DFA-428D-A083-D4C15F92493A}" presName="connectorText" presStyleLbl="sibTrans2D1" presStyleIdx="3" presStyleCnt="4"/>
      <dgm:spPr/>
    </dgm:pt>
    <dgm:pt modelId="{1AB2AAAA-35A6-4B10-AD9F-3622B1686F5E}" type="pres">
      <dgm:prSet presAssocID="{1C7148FA-FD6B-474E-AB11-4F14A7B8DF06}" presName="node" presStyleLbl="node1" presStyleIdx="4" presStyleCnt="5">
        <dgm:presLayoutVars>
          <dgm:bulletEnabled val="1"/>
        </dgm:presLayoutVars>
      </dgm:prSet>
      <dgm:spPr/>
    </dgm:pt>
  </dgm:ptLst>
  <dgm:cxnLst>
    <dgm:cxn modelId="{47103700-DCD2-456C-93A2-DB216E5C25D6}" type="presOf" srcId="{C89E7B7C-AB6B-4B78-9238-23BA6F0F52BE}" destId="{8E334E70-4B78-4F40-A75C-B6F9EE959C65}" srcOrd="0" destOrd="0" presId="urn:microsoft.com/office/officeart/2005/8/layout/process1"/>
    <dgm:cxn modelId="{B9EBE407-BB7D-4EBB-A8F2-E949F7F15C3D}" type="presOf" srcId="{B7542969-8D07-4E7F-833F-57C233AB46A8}" destId="{39B2E475-D89A-4F75-853B-FA5CCE6A2745}" srcOrd="1" destOrd="0" presId="urn:microsoft.com/office/officeart/2005/8/layout/process1"/>
    <dgm:cxn modelId="{DEE06E28-4C75-4378-AE5B-16F6882CC26E}" type="presOf" srcId="{1E6A519F-7DFA-428D-A083-D4C15F92493A}" destId="{7F3C979A-4FD6-4294-82C5-5DDA9F98F354}" srcOrd="1" destOrd="0" presId="urn:microsoft.com/office/officeart/2005/8/layout/process1"/>
    <dgm:cxn modelId="{429F7928-6681-4C24-9BDA-085ACB876B05}" type="presOf" srcId="{1E6A519F-7DFA-428D-A083-D4C15F92493A}" destId="{6C485767-FB3F-4FDD-9670-4498E79EC73A}" srcOrd="0" destOrd="0" presId="urn:microsoft.com/office/officeart/2005/8/layout/process1"/>
    <dgm:cxn modelId="{DCFA0B40-0303-4812-BA52-8947BEC172F6}" type="presOf" srcId="{B1AB2949-4F70-41EC-9A87-B929CE24135E}" destId="{B63C0B65-CF33-4058-86DF-F845AAE891ED}" srcOrd="1" destOrd="0" presId="urn:microsoft.com/office/officeart/2005/8/layout/process1"/>
    <dgm:cxn modelId="{F679FB40-7944-4507-BCBF-3A3EA738E363}" type="presOf" srcId="{EC13464C-4882-45BD-AF6D-9A46AB272A0D}" destId="{0A70313F-8B0E-486F-9558-336C5DD73B84}" srcOrd="0" destOrd="0" presId="urn:microsoft.com/office/officeart/2005/8/layout/process1"/>
    <dgm:cxn modelId="{44DB6D60-7ED0-42AA-841D-ACC0AD344D06}" srcId="{296D191E-3256-4F8B-9E0D-0B68DD8D4405}" destId="{EC13464C-4882-45BD-AF6D-9A46AB272A0D}" srcOrd="2" destOrd="0" parTransId="{2AA579A9-A59F-4665-961C-F8D3C8B25032}" sibTransId="{B1AB2949-4F70-41EC-9A87-B929CE24135E}"/>
    <dgm:cxn modelId="{1B05AC62-F6F3-4B3C-B26B-34717D56AD31}" type="presOf" srcId="{296D191E-3256-4F8B-9E0D-0B68DD8D4405}" destId="{2A8AE7F8-FD4B-4E7A-BA86-11E610CD326B}" srcOrd="0" destOrd="0" presId="urn:microsoft.com/office/officeart/2005/8/layout/process1"/>
    <dgm:cxn modelId="{ED93124F-6024-4328-A941-A8CB940D8702}" type="presOf" srcId="{A3B73F08-5B29-4D71-89E6-66E1363F1832}" destId="{6702FC93-48F4-4B16-B037-15AB8BAABD74}" srcOrd="0" destOrd="0" presId="urn:microsoft.com/office/officeart/2005/8/layout/process1"/>
    <dgm:cxn modelId="{E6618F7A-15D8-4091-9735-60246B090306}" type="presOf" srcId="{1CA5D549-5368-4105-96CC-7658A4602BB1}" destId="{9E51B88B-CF26-44D2-8BB4-3C52518CF8AC}" srcOrd="0" destOrd="0" presId="urn:microsoft.com/office/officeart/2005/8/layout/process1"/>
    <dgm:cxn modelId="{6AD9C984-B65D-4282-8C9F-594A6B511DA9}" srcId="{296D191E-3256-4F8B-9E0D-0B68DD8D4405}" destId="{C89E7B7C-AB6B-4B78-9238-23BA6F0F52BE}" srcOrd="0" destOrd="0" parTransId="{1204A8EC-CDA1-40B5-B214-C4CA0C7EEA9B}" sibTransId="{B7542969-8D07-4E7F-833F-57C233AB46A8}"/>
    <dgm:cxn modelId="{0FE4258C-CACA-4B9D-BB60-BC7E74D20D98}" type="presOf" srcId="{A208759E-A3AB-46FC-9E03-61FC1FF4AA9B}" destId="{36752ABC-9332-4492-AF27-78CDFAEF4D57}" srcOrd="0" destOrd="0" presId="urn:microsoft.com/office/officeart/2005/8/layout/process1"/>
    <dgm:cxn modelId="{9AACF98D-27D7-46AF-AFDF-8A8DDFFCCEA7}" type="presOf" srcId="{B1AB2949-4F70-41EC-9A87-B929CE24135E}" destId="{A4312A39-F37A-4C41-9B39-5305F1A481DD}" srcOrd="0" destOrd="0" presId="urn:microsoft.com/office/officeart/2005/8/layout/process1"/>
    <dgm:cxn modelId="{2A9D0EA2-C39E-44F5-9D93-4CF051D0229E}" type="presOf" srcId="{1C7148FA-FD6B-474E-AB11-4F14A7B8DF06}" destId="{1AB2AAAA-35A6-4B10-AD9F-3622B1686F5E}" srcOrd="0" destOrd="0" presId="urn:microsoft.com/office/officeart/2005/8/layout/process1"/>
    <dgm:cxn modelId="{D45D37A3-1742-40A5-A166-3DE21A4613C8}" type="presOf" srcId="{B7542969-8D07-4E7F-833F-57C233AB46A8}" destId="{9A6C85DA-5F25-4879-BC95-801E3F2998A7}" srcOrd="0" destOrd="0" presId="urn:microsoft.com/office/officeart/2005/8/layout/process1"/>
    <dgm:cxn modelId="{2CAD9EB7-FFF9-4412-87AB-AA983432061C}" srcId="{296D191E-3256-4F8B-9E0D-0B68DD8D4405}" destId="{A208759E-A3AB-46FC-9E03-61FC1FF4AA9B}" srcOrd="3" destOrd="0" parTransId="{006926CA-3493-4361-9D97-FDF78A27391A}" sibTransId="{1E6A519F-7DFA-428D-A083-D4C15F92493A}"/>
    <dgm:cxn modelId="{B157C5D0-8B93-4806-9173-547F0E02CBFA}" srcId="{296D191E-3256-4F8B-9E0D-0B68DD8D4405}" destId="{A3B73F08-5B29-4D71-89E6-66E1363F1832}" srcOrd="1" destOrd="0" parTransId="{B3C1CE43-93CA-4AC9-8707-CCA2F8878BF8}" sibTransId="{1CA5D549-5368-4105-96CC-7658A4602BB1}"/>
    <dgm:cxn modelId="{5B5B38ED-9F24-4A4F-B0EA-8BEE55D4E067}" type="presOf" srcId="{1CA5D549-5368-4105-96CC-7658A4602BB1}" destId="{6CF5F165-E130-426C-A3D2-94FA43DC1DDA}" srcOrd="1" destOrd="0" presId="urn:microsoft.com/office/officeart/2005/8/layout/process1"/>
    <dgm:cxn modelId="{4FED1AF1-D09F-4F54-8EF1-8E6BB85496DB}" srcId="{296D191E-3256-4F8B-9E0D-0B68DD8D4405}" destId="{1C7148FA-FD6B-474E-AB11-4F14A7B8DF06}" srcOrd="4" destOrd="0" parTransId="{C6AAC88E-BF5C-4B8E-AD94-007113E9D833}" sibTransId="{517F275A-1D12-4DC1-AB7A-41860F72979D}"/>
    <dgm:cxn modelId="{87EEFC37-CEB1-4F92-A6B7-4A8E5D89ECB3}" type="presParOf" srcId="{2A8AE7F8-FD4B-4E7A-BA86-11E610CD326B}" destId="{8E334E70-4B78-4F40-A75C-B6F9EE959C65}" srcOrd="0" destOrd="0" presId="urn:microsoft.com/office/officeart/2005/8/layout/process1"/>
    <dgm:cxn modelId="{D978A101-AD2B-449E-8ED1-C3E5AF81AB59}" type="presParOf" srcId="{2A8AE7F8-FD4B-4E7A-BA86-11E610CD326B}" destId="{9A6C85DA-5F25-4879-BC95-801E3F2998A7}" srcOrd="1" destOrd="0" presId="urn:microsoft.com/office/officeart/2005/8/layout/process1"/>
    <dgm:cxn modelId="{B4DB0A7C-93D1-4164-9AF2-6B1949FA5838}" type="presParOf" srcId="{9A6C85DA-5F25-4879-BC95-801E3F2998A7}" destId="{39B2E475-D89A-4F75-853B-FA5CCE6A2745}" srcOrd="0" destOrd="0" presId="urn:microsoft.com/office/officeart/2005/8/layout/process1"/>
    <dgm:cxn modelId="{AB6A6751-A875-47F9-96A3-B0F0BC1E3143}" type="presParOf" srcId="{2A8AE7F8-FD4B-4E7A-BA86-11E610CD326B}" destId="{6702FC93-48F4-4B16-B037-15AB8BAABD74}" srcOrd="2" destOrd="0" presId="urn:microsoft.com/office/officeart/2005/8/layout/process1"/>
    <dgm:cxn modelId="{83A998E1-CBBE-47EB-B14C-798D570E237E}" type="presParOf" srcId="{2A8AE7F8-FD4B-4E7A-BA86-11E610CD326B}" destId="{9E51B88B-CF26-44D2-8BB4-3C52518CF8AC}" srcOrd="3" destOrd="0" presId="urn:microsoft.com/office/officeart/2005/8/layout/process1"/>
    <dgm:cxn modelId="{9752C865-E767-4EDD-B04B-FC0A9AE81164}" type="presParOf" srcId="{9E51B88B-CF26-44D2-8BB4-3C52518CF8AC}" destId="{6CF5F165-E130-426C-A3D2-94FA43DC1DDA}" srcOrd="0" destOrd="0" presId="urn:microsoft.com/office/officeart/2005/8/layout/process1"/>
    <dgm:cxn modelId="{8B420917-A8DF-4E4D-8A07-A824B511943D}" type="presParOf" srcId="{2A8AE7F8-FD4B-4E7A-BA86-11E610CD326B}" destId="{0A70313F-8B0E-486F-9558-336C5DD73B84}" srcOrd="4" destOrd="0" presId="urn:microsoft.com/office/officeart/2005/8/layout/process1"/>
    <dgm:cxn modelId="{EE569FA5-E84D-4143-B871-378507CD96CC}" type="presParOf" srcId="{2A8AE7F8-FD4B-4E7A-BA86-11E610CD326B}" destId="{A4312A39-F37A-4C41-9B39-5305F1A481DD}" srcOrd="5" destOrd="0" presId="urn:microsoft.com/office/officeart/2005/8/layout/process1"/>
    <dgm:cxn modelId="{889AF812-3A95-4424-A3F3-0F0D6E652BE1}" type="presParOf" srcId="{A4312A39-F37A-4C41-9B39-5305F1A481DD}" destId="{B63C0B65-CF33-4058-86DF-F845AAE891ED}" srcOrd="0" destOrd="0" presId="urn:microsoft.com/office/officeart/2005/8/layout/process1"/>
    <dgm:cxn modelId="{50DDBD86-93B4-48BB-94AD-3840C7EBF5CF}" type="presParOf" srcId="{2A8AE7F8-FD4B-4E7A-BA86-11E610CD326B}" destId="{36752ABC-9332-4492-AF27-78CDFAEF4D57}" srcOrd="6" destOrd="0" presId="urn:microsoft.com/office/officeart/2005/8/layout/process1"/>
    <dgm:cxn modelId="{88A727EE-EACE-4693-9E6A-FA07AB08FB14}" type="presParOf" srcId="{2A8AE7F8-FD4B-4E7A-BA86-11E610CD326B}" destId="{6C485767-FB3F-4FDD-9670-4498E79EC73A}" srcOrd="7" destOrd="0" presId="urn:microsoft.com/office/officeart/2005/8/layout/process1"/>
    <dgm:cxn modelId="{5C71F24D-BB2C-409D-B0DB-0B5CED9ADBCA}" type="presParOf" srcId="{6C485767-FB3F-4FDD-9670-4498E79EC73A}" destId="{7F3C979A-4FD6-4294-82C5-5DDA9F98F354}" srcOrd="0" destOrd="0" presId="urn:microsoft.com/office/officeart/2005/8/layout/process1"/>
    <dgm:cxn modelId="{BA897AA2-6FB2-4B07-B46B-ACE46BC41F4A}" type="presParOf" srcId="{2A8AE7F8-FD4B-4E7A-BA86-11E610CD326B}" destId="{1AB2AAAA-35A6-4B10-AD9F-3622B1686F5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2300E-AA0E-4BE6-9794-56443E5F0C62}">
      <dsp:nvSpPr>
        <dsp:cNvPr id="0" name=""/>
        <dsp:cNvSpPr/>
      </dsp:nvSpPr>
      <dsp:spPr>
        <a:xfrm>
          <a:off x="0" y="2212"/>
          <a:ext cx="11160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630EB-6791-45C9-BF9E-BEBA081A6473}">
      <dsp:nvSpPr>
        <dsp:cNvPr id="0" name=""/>
        <dsp:cNvSpPr/>
      </dsp:nvSpPr>
      <dsp:spPr>
        <a:xfrm>
          <a:off x="0" y="0"/>
          <a:ext cx="2232000" cy="150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chemeClr val="tx1"/>
              </a:solidFill>
            </a:rPr>
            <a:t>1.</a:t>
          </a:r>
          <a:r>
            <a:rPr lang="en-US" sz="6500" kern="1200" dirty="0"/>
            <a:t> </a:t>
          </a:r>
        </a:p>
      </dsp:txBody>
      <dsp:txXfrm>
        <a:off x="0" y="0"/>
        <a:ext cx="2232000" cy="1509001"/>
      </dsp:txXfrm>
    </dsp:sp>
    <dsp:sp modelId="{69FBD5EC-8D32-4E84-856E-EB443DCDC8A2}">
      <dsp:nvSpPr>
        <dsp:cNvPr id="0" name=""/>
        <dsp:cNvSpPr/>
      </dsp:nvSpPr>
      <dsp:spPr>
        <a:xfrm>
          <a:off x="2399399" y="70736"/>
          <a:ext cx="8760600" cy="137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b="1" kern="1200" dirty="0">
            <a:latin typeface="+mj-lt"/>
          </a:endParaRPr>
        </a:p>
      </dsp:txBody>
      <dsp:txXfrm>
        <a:off x="2399399" y="70736"/>
        <a:ext cx="8760600" cy="1370480"/>
      </dsp:txXfrm>
    </dsp:sp>
    <dsp:sp modelId="{F2527481-99EF-4CDC-9514-87490148CEAD}">
      <dsp:nvSpPr>
        <dsp:cNvPr id="0" name=""/>
        <dsp:cNvSpPr/>
      </dsp:nvSpPr>
      <dsp:spPr>
        <a:xfrm>
          <a:off x="2231999" y="1441216"/>
          <a:ext cx="892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DD0FDA-29B9-42A5-8808-D8677792360E}">
      <dsp:nvSpPr>
        <dsp:cNvPr id="0" name=""/>
        <dsp:cNvSpPr/>
      </dsp:nvSpPr>
      <dsp:spPr>
        <a:xfrm>
          <a:off x="0" y="1511214"/>
          <a:ext cx="111600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CB452-665D-4C3C-A613-729CEE458C30}">
      <dsp:nvSpPr>
        <dsp:cNvPr id="0" name=""/>
        <dsp:cNvSpPr/>
      </dsp:nvSpPr>
      <dsp:spPr>
        <a:xfrm>
          <a:off x="0" y="1511214"/>
          <a:ext cx="2232000" cy="150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chemeClr val="tx1"/>
              </a:solidFill>
            </a:rPr>
            <a:t>2.</a:t>
          </a:r>
        </a:p>
      </dsp:txBody>
      <dsp:txXfrm>
        <a:off x="0" y="1511214"/>
        <a:ext cx="2232000" cy="1509001"/>
      </dsp:txXfrm>
    </dsp:sp>
    <dsp:sp modelId="{259FE4EC-1B73-4BF8-965C-8FDBCEC447DE}">
      <dsp:nvSpPr>
        <dsp:cNvPr id="0" name=""/>
        <dsp:cNvSpPr/>
      </dsp:nvSpPr>
      <dsp:spPr>
        <a:xfrm>
          <a:off x="0" y="3020216"/>
          <a:ext cx="111600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7C503-6713-4801-A3F1-A7D8FB7476B0}">
      <dsp:nvSpPr>
        <dsp:cNvPr id="0" name=""/>
        <dsp:cNvSpPr/>
      </dsp:nvSpPr>
      <dsp:spPr>
        <a:xfrm>
          <a:off x="0" y="3020216"/>
          <a:ext cx="2104039" cy="150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chemeClr val="tx1"/>
              </a:solidFill>
            </a:rPr>
            <a:t>3.</a:t>
          </a:r>
        </a:p>
      </dsp:txBody>
      <dsp:txXfrm>
        <a:off x="0" y="3020216"/>
        <a:ext cx="2104039" cy="1509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044D4-73ED-409E-9E34-D53668A6DA02}">
      <dsp:nvSpPr>
        <dsp:cNvPr id="0" name=""/>
        <dsp:cNvSpPr/>
      </dsp:nvSpPr>
      <dsp:spPr>
        <a:xfrm rot="5400000">
          <a:off x="6767914" y="-2680331"/>
          <a:ext cx="1288483" cy="6976147"/>
        </a:xfrm>
        <a:prstGeom prst="round2SameRect">
          <a:avLst/>
        </a:prstGeom>
        <a:solidFill>
          <a:schemeClr val="accent6">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Detects anomalies as points that do not belong to any dense cluster</a:t>
          </a:r>
          <a:endParaRPr lang="en-IN" sz="1700" kern="1200" dirty="0"/>
        </a:p>
        <a:p>
          <a:pPr marL="171450" lvl="1" indent="-171450" algn="l" defTabSz="755650">
            <a:lnSpc>
              <a:spcPct val="90000"/>
            </a:lnSpc>
            <a:spcBef>
              <a:spcPct val="0"/>
            </a:spcBef>
            <a:spcAft>
              <a:spcPct val="15000"/>
            </a:spcAft>
            <a:buChar char="•"/>
          </a:pPr>
          <a:r>
            <a:rPr lang="en-GB" sz="1700" kern="1200" dirty="0"/>
            <a:t>Effective in identifying grouped outliers and handling non-linear structures</a:t>
          </a:r>
          <a:endParaRPr lang="en-IN" sz="1700" kern="1200" dirty="0"/>
        </a:p>
      </dsp:txBody>
      <dsp:txXfrm rot="-5400000">
        <a:off x="3924083" y="226399"/>
        <a:ext cx="6913248" cy="1162685"/>
      </dsp:txXfrm>
    </dsp:sp>
    <dsp:sp modelId="{58F78E7D-3DE4-401A-9B30-CA4AA2016EA4}">
      <dsp:nvSpPr>
        <dsp:cNvPr id="0" name=""/>
        <dsp:cNvSpPr/>
      </dsp:nvSpPr>
      <dsp:spPr>
        <a:xfrm>
          <a:off x="0" y="2440"/>
          <a:ext cx="3924082" cy="1610603"/>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IN" sz="4500" kern="1200" dirty="0"/>
            <a:t>DBSCAN</a:t>
          </a:r>
        </a:p>
      </dsp:txBody>
      <dsp:txXfrm>
        <a:off x="78623" y="81063"/>
        <a:ext cx="3766836" cy="1453357"/>
      </dsp:txXfrm>
    </dsp:sp>
    <dsp:sp modelId="{B5C1A3C1-366E-42C0-9B9E-AFE27BD48CEC}">
      <dsp:nvSpPr>
        <dsp:cNvPr id="0" name=""/>
        <dsp:cNvSpPr/>
      </dsp:nvSpPr>
      <dsp:spPr>
        <a:xfrm rot="5400000">
          <a:off x="6767914" y="-989197"/>
          <a:ext cx="1288483" cy="6976147"/>
        </a:xfrm>
        <a:prstGeom prst="round2SameRect">
          <a:avLst/>
        </a:prstGeom>
        <a:solidFill>
          <a:schemeClr val="accent6">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endParaRPr lang="en-IN" sz="1700" kern="1200" dirty="0"/>
        </a:p>
        <a:p>
          <a:pPr marL="171450" lvl="1" indent="-171450" algn="l" defTabSz="755650">
            <a:lnSpc>
              <a:spcPct val="90000"/>
            </a:lnSpc>
            <a:spcBef>
              <a:spcPct val="0"/>
            </a:spcBef>
            <a:spcAft>
              <a:spcPct val="15000"/>
            </a:spcAft>
            <a:buChar char="•"/>
          </a:pPr>
          <a:r>
            <a:rPr lang="en-GB" sz="1700" kern="1200" dirty="0"/>
            <a:t>Measures local density deviation from </a:t>
          </a:r>
          <a:r>
            <a:rPr lang="en-GB" sz="1700" kern="1200" dirty="0" err="1"/>
            <a:t>neighbors</a:t>
          </a:r>
          <a:endParaRPr lang="en-IN" sz="1700" kern="1200" dirty="0"/>
        </a:p>
        <a:p>
          <a:pPr marL="171450" lvl="1" indent="-171450" algn="l" defTabSz="755650">
            <a:lnSpc>
              <a:spcPct val="90000"/>
            </a:lnSpc>
            <a:spcBef>
              <a:spcPct val="0"/>
            </a:spcBef>
            <a:spcAft>
              <a:spcPct val="15000"/>
            </a:spcAft>
            <a:buChar char="•"/>
          </a:pPr>
          <a:r>
            <a:rPr lang="en-GB" sz="1700" kern="1200" dirty="0"/>
            <a:t>Flags data points with significantly lower density as anomalies</a:t>
          </a:r>
          <a:endParaRPr lang="en-IN" sz="1700" kern="1200" dirty="0"/>
        </a:p>
        <a:p>
          <a:pPr marL="171450" lvl="1" indent="-171450" algn="l" defTabSz="755650">
            <a:lnSpc>
              <a:spcPct val="90000"/>
            </a:lnSpc>
            <a:spcBef>
              <a:spcPct val="0"/>
            </a:spcBef>
            <a:spcAft>
              <a:spcPct val="15000"/>
            </a:spcAft>
            <a:buChar char="•"/>
          </a:pPr>
          <a:r>
            <a:rPr lang="en-GB" sz="1700" kern="1200" dirty="0"/>
            <a:t>Useful for detecting contextual or local anomalies</a:t>
          </a:r>
          <a:endParaRPr lang="en-IN" sz="1700" kern="1200" dirty="0"/>
        </a:p>
      </dsp:txBody>
      <dsp:txXfrm rot="-5400000">
        <a:off x="3924083" y="1917533"/>
        <a:ext cx="6913248" cy="1162685"/>
      </dsp:txXfrm>
    </dsp:sp>
    <dsp:sp modelId="{E8CC0197-ABA4-40A4-A031-5C94BF547687}">
      <dsp:nvSpPr>
        <dsp:cNvPr id="0" name=""/>
        <dsp:cNvSpPr/>
      </dsp:nvSpPr>
      <dsp:spPr>
        <a:xfrm>
          <a:off x="0" y="1693574"/>
          <a:ext cx="3924082" cy="1610603"/>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IN" sz="4500" kern="1200" dirty="0"/>
            <a:t>Local Outlier Factor</a:t>
          </a:r>
        </a:p>
      </dsp:txBody>
      <dsp:txXfrm>
        <a:off x="78623" y="1772197"/>
        <a:ext cx="3766836" cy="1453357"/>
      </dsp:txXfrm>
    </dsp:sp>
    <dsp:sp modelId="{EED601BC-A2D9-4BBD-9217-0E367F77A466}">
      <dsp:nvSpPr>
        <dsp:cNvPr id="0" name=""/>
        <dsp:cNvSpPr/>
      </dsp:nvSpPr>
      <dsp:spPr>
        <a:xfrm rot="5400000">
          <a:off x="6767914" y="701937"/>
          <a:ext cx="1288483" cy="6976147"/>
        </a:xfrm>
        <a:prstGeom prst="round2SameRect">
          <a:avLst/>
        </a:prstGeom>
        <a:solidFill>
          <a:schemeClr val="accent6">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Uses random partitioning to isolate anomalies</a:t>
          </a:r>
          <a:endParaRPr lang="en-IN" sz="1700" kern="1200" dirty="0"/>
        </a:p>
        <a:p>
          <a:pPr marL="171450" lvl="1" indent="-171450" algn="l" defTabSz="755650">
            <a:lnSpc>
              <a:spcPct val="90000"/>
            </a:lnSpc>
            <a:spcBef>
              <a:spcPct val="0"/>
            </a:spcBef>
            <a:spcAft>
              <a:spcPct val="15000"/>
            </a:spcAft>
            <a:buChar char="•"/>
          </a:pPr>
          <a:r>
            <a:rPr lang="en-GB" sz="1700" kern="1200" dirty="0"/>
            <a:t>Anomalies require fewer splits to isolate and have shorter average path lengths</a:t>
          </a:r>
          <a:endParaRPr lang="en-IN" sz="1700" kern="1200" dirty="0"/>
        </a:p>
        <a:p>
          <a:pPr marL="171450" lvl="1" indent="-171450" algn="l" defTabSz="755650">
            <a:lnSpc>
              <a:spcPct val="90000"/>
            </a:lnSpc>
            <a:spcBef>
              <a:spcPct val="0"/>
            </a:spcBef>
            <a:spcAft>
              <a:spcPct val="15000"/>
            </a:spcAft>
            <a:buChar char="•"/>
          </a:pPr>
          <a:r>
            <a:rPr lang="en-GB" sz="1700" kern="1200" dirty="0"/>
            <a:t>Suitable for high-dimensional and noisy financial data</a:t>
          </a:r>
          <a:endParaRPr lang="en-IN" sz="1700" kern="1200" dirty="0"/>
        </a:p>
      </dsp:txBody>
      <dsp:txXfrm rot="-5400000">
        <a:off x="3924083" y="3608668"/>
        <a:ext cx="6913248" cy="1162685"/>
      </dsp:txXfrm>
    </dsp:sp>
    <dsp:sp modelId="{B51F7827-273F-4BBD-B021-D24CAC05A90F}">
      <dsp:nvSpPr>
        <dsp:cNvPr id="0" name=""/>
        <dsp:cNvSpPr/>
      </dsp:nvSpPr>
      <dsp:spPr>
        <a:xfrm>
          <a:off x="0" y="3384708"/>
          <a:ext cx="3924082" cy="1610603"/>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IN" sz="4500" kern="1200" dirty="0"/>
            <a:t>Isolation Forest</a:t>
          </a:r>
        </a:p>
      </dsp:txBody>
      <dsp:txXfrm>
        <a:off x="78623" y="3463331"/>
        <a:ext cx="3766836" cy="1453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34E70-4B78-4F40-A75C-B6F9EE959C65}">
      <dsp:nvSpPr>
        <dsp:cNvPr id="0" name=""/>
        <dsp:cNvSpPr/>
      </dsp:nvSpPr>
      <dsp:spPr>
        <a:xfrm>
          <a:off x="5834" y="1059940"/>
          <a:ext cx="1808648" cy="373033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Historical stock data for Adani Group companies was collected via Yahoo Finance using the </a:t>
          </a:r>
          <a:r>
            <a:rPr lang="en-GB" sz="1400" kern="1200" dirty="0" err="1"/>
            <a:t>yfinance</a:t>
          </a:r>
          <a:r>
            <a:rPr lang="en-GB" sz="1400" kern="1200" dirty="0"/>
            <a:t> API</a:t>
          </a:r>
          <a:endParaRPr lang="en-US" sz="1400" b="1" kern="1200" dirty="0"/>
        </a:p>
      </dsp:txBody>
      <dsp:txXfrm>
        <a:off x="58807" y="1112913"/>
        <a:ext cx="1702702" cy="3624390"/>
      </dsp:txXfrm>
    </dsp:sp>
    <dsp:sp modelId="{9A6C85DA-5F25-4879-BC95-801E3F2998A7}">
      <dsp:nvSpPr>
        <dsp:cNvPr id="0" name=""/>
        <dsp:cNvSpPr/>
      </dsp:nvSpPr>
      <dsp:spPr>
        <a:xfrm>
          <a:off x="1995347" y="2700836"/>
          <a:ext cx="383433" cy="448544"/>
        </a:xfrm>
        <a:prstGeom prst="rightArrow">
          <a:avLst>
            <a:gd name="adj1" fmla="val 60000"/>
            <a:gd name="adj2" fmla="val 50000"/>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95347" y="2790545"/>
        <a:ext cx="268403" cy="269126"/>
      </dsp:txXfrm>
    </dsp:sp>
    <dsp:sp modelId="{6702FC93-48F4-4B16-B037-15AB8BAABD74}">
      <dsp:nvSpPr>
        <dsp:cNvPr id="0" name=""/>
        <dsp:cNvSpPr/>
      </dsp:nvSpPr>
      <dsp:spPr>
        <a:xfrm>
          <a:off x="2537941" y="1059940"/>
          <a:ext cx="1808648" cy="373033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The data was pre-processed by cleaning missing values, removing duplicates, and normalizing features such as returns, volume, and technical indicators. Feature engineering included the computation of RSI, Simple Moving Averages (SMA), Bollinger Bands, and daily returns, which were standardized to enable fair distance-based computations.</a:t>
          </a:r>
          <a:endParaRPr lang="en-US" sz="1400" kern="1200" dirty="0"/>
        </a:p>
      </dsp:txBody>
      <dsp:txXfrm>
        <a:off x="2590914" y="1112913"/>
        <a:ext cx="1702702" cy="3624390"/>
      </dsp:txXfrm>
    </dsp:sp>
    <dsp:sp modelId="{9E51B88B-CF26-44D2-8BB4-3C52518CF8AC}">
      <dsp:nvSpPr>
        <dsp:cNvPr id="0" name=""/>
        <dsp:cNvSpPr/>
      </dsp:nvSpPr>
      <dsp:spPr>
        <a:xfrm>
          <a:off x="4527454" y="2700836"/>
          <a:ext cx="383433" cy="448544"/>
        </a:xfrm>
        <a:prstGeom prst="rightArrow">
          <a:avLst>
            <a:gd name="adj1" fmla="val 60000"/>
            <a:gd name="adj2" fmla="val 50000"/>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27454" y="2790545"/>
        <a:ext cx="268403" cy="269126"/>
      </dsp:txXfrm>
    </dsp:sp>
    <dsp:sp modelId="{0A70313F-8B0E-486F-9558-336C5DD73B84}">
      <dsp:nvSpPr>
        <dsp:cNvPr id="0" name=""/>
        <dsp:cNvSpPr/>
      </dsp:nvSpPr>
      <dsp:spPr>
        <a:xfrm>
          <a:off x="5070049" y="1059940"/>
          <a:ext cx="1808648" cy="373033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Three unsupervised models were implemented: Isolation Forest, which isolates anomalies through random partitioning; Local Outlier Factor (LOF), which identifies points with locally low density; and DBSCAN, which detects anomalies as noise points outside dense clusters.</a:t>
          </a:r>
          <a:endParaRPr lang="en-US" sz="1400" kern="1200" dirty="0"/>
        </a:p>
      </dsp:txBody>
      <dsp:txXfrm>
        <a:off x="5123022" y="1112913"/>
        <a:ext cx="1702702" cy="3624390"/>
      </dsp:txXfrm>
    </dsp:sp>
    <dsp:sp modelId="{A4312A39-F37A-4C41-9B39-5305F1A481DD}">
      <dsp:nvSpPr>
        <dsp:cNvPr id="0" name=""/>
        <dsp:cNvSpPr/>
      </dsp:nvSpPr>
      <dsp:spPr>
        <a:xfrm>
          <a:off x="7059562" y="2700836"/>
          <a:ext cx="383433" cy="448544"/>
        </a:xfrm>
        <a:prstGeom prst="rightArrow">
          <a:avLst>
            <a:gd name="adj1" fmla="val 60000"/>
            <a:gd name="adj2" fmla="val 50000"/>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59562" y="2790545"/>
        <a:ext cx="268403" cy="269126"/>
      </dsp:txXfrm>
    </dsp:sp>
    <dsp:sp modelId="{36752ABC-9332-4492-AF27-78CDFAEF4D57}">
      <dsp:nvSpPr>
        <dsp:cNvPr id="0" name=""/>
        <dsp:cNvSpPr/>
      </dsp:nvSpPr>
      <dsp:spPr>
        <a:xfrm>
          <a:off x="7602156" y="1059940"/>
          <a:ext cx="1808648" cy="373033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The </a:t>
          </a:r>
          <a:r>
            <a:rPr lang="en-GB" sz="1400" kern="1200" dirty="0"/>
            <a:t>results from these models were </a:t>
          </a:r>
          <a:r>
            <a:rPr lang="en-GB" sz="1400" kern="1200" dirty="0" err="1"/>
            <a:t>analyzed</a:t>
          </a:r>
          <a:r>
            <a:rPr lang="en-GB" sz="1400" kern="1200" dirty="0"/>
            <a:t> individually and combined using logical condition (AND) to identify both broad and high-confidence anomalies.</a:t>
          </a:r>
          <a:endParaRPr lang="en-US" sz="1400" b="1" kern="1200" dirty="0"/>
        </a:p>
      </dsp:txBody>
      <dsp:txXfrm>
        <a:off x="7655129" y="1112913"/>
        <a:ext cx="1702702" cy="3624390"/>
      </dsp:txXfrm>
    </dsp:sp>
    <dsp:sp modelId="{6C485767-FB3F-4FDD-9670-4498E79EC73A}">
      <dsp:nvSpPr>
        <dsp:cNvPr id="0" name=""/>
        <dsp:cNvSpPr/>
      </dsp:nvSpPr>
      <dsp:spPr>
        <a:xfrm>
          <a:off x="9591669" y="2700836"/>
          <a:ext cx="383433" cy="448544"/>
        </a:xfrm>
        <a:prstGeom prst="rightArrow">
          <a:avLst>
            <a:gd name="adj1" fmla="val 60000"/>
            <a:gd name="adj2" fmla="val 50000"/>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591669" y="2790545"/>
        <a:ext cx="268403" cy="269126"/>
      </dsp:txXfrm>
    </dsp:sp>
    <dsp:sp modelId="{1AB2AAAA-35A6-4B10-AD9F-3622B1686F5E}">
      <dsp:nvSpPr>
        <dsp:cNvPr id="0" name=""/>
        <dsp:cNvSpPr/>
      </dsp:nvSpPr>
      <dsp:spPr>
        <a:xfrm>
          <a:off x="10134264" y="1059940"/>
          <a:ext cx="1808648" cy="373033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Finally, the anomalies were interpreted through visual overlays on price data and compared with significant market events to evaluate practical relevance.</a:t>
          </a:r>
          <a:endParaRPr lang="en-US" sz="1400" kern="1200" dirty="0"/>
        </a:p>
      </dsp:txBody>
      <dsp:txXfrm>
        <a:off x="10187237" y="1112913"/>
        <a:ext cx="1702702" cy="36243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778F3-3429-45BC-8F0D-C0A0E39522CE}"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F4149-C885-41B8-A6D6-80E302454FEE}" type="slidenum">
              <a:rPr lang="en-IN" smtClean="0"/>
              <a:t>‹#›</a:t>
            </a:fld>
            <a:endParaRPr lang="en-IN"/>
          </a:p>
        </p:txBody>
      </p:sp>
    </p:spTree>
    <p:extLst>
      <p:ext uri="{BB962C8B-B14F-4D97-AF65-F5344CB8AC3E}">
        <p14:creationId xmlns:p14="http://schemas.microsoft.com/office/powerpoint/2010/main" val="422944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F366-3847-DAC2-E6F9-5C29E9BF1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C571FD-D127-FFFD-783F-8959BE0AB6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F5E688-682D-6526-271B-0A91A937913A}"/>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5" name="Footer Placeholder 4">
            <a:extLst>
              <a:ext uri="{FF2B5EF4-FFF2-40B4-BE49-F238E27FC236}">
                <a16:creationId xmlns:a16="http://schemas.microsoft.com/office/drawing/2014/main" id="{B9E74592-A97B-E233-1A59-0519079BC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3B444-32C3-911A-53D9-14C787CB7A04}"/>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58465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D1A8-48B0-C089-61CF-A5BD5036A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9A0085-FD65-5CA3-236F-57857D214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C5ED3-61A2-2845-E364-E74B0D11FDB0}"/>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5" name="Footer Placeholder 4">
            <a:extLst>
              <a:ext uri="{FF2B5EF4-FFF2-40B4-BE49-F238E27FC236}">
                <a16:creationId xmlns:a16="http://schemas.microsoft.com/office/drawing/2014/main" id="{0C8AA850-C8A5-2E52-17B9-6863E2E90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1706C-8074-8419-E369-248CF1BC19A2}"/>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384604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332BA-26E4-9ABB-31D3-902623DB1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9FD34-3920-7D9E-2B30-708BCF861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04743-49F5-E468-6108-45024A8862F4}"/>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5" name="Footer Placeholder 4">
            <a:extLst>
              <a:ext uri="{FF2B5EF4-FFF2-40B4-BE49-F238E27FC236}">
                <a16:creationId xmlns:a16="http://schemas.microsoft.com/office/drawing/2014/main" id="{6F864C42-28E7-F636-9808-F68395D03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238B6-3854-2120-0893-DF4CFBC9AC97}"/>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158118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E052-3F62-D5FF-3757-EDC12CFB50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266C60-7834-4308-B392-8FA4EFC36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9A839-10B0-F81C-301E-8CF51EAAF542}"/>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5" name="Footer Placeholder 4">
            <a:extLst>
              <a:ext uri="{FF2B5EF4-FFF2-40B4-BE49-F238E27FC236}">
                <a16:creationId xmlns:a16="http://schemas.microsoft.com/office/drawing/2014/main" id="{97614709-8AAD-462B-611E-878FE63E9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574C3-8134-4213-6AB8-A16E028AB17E}"/>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94212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6D51-E52F-B5AE-5E37-24949EB0B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17840C-78DC-5E06-53C0-41A3D827C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2BCFD-5F62-43B7-9407-326A1E405B9D}"/>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5" name="Footer Placeholder 4">
            <a:extLst>
              <a:ext uri="{FF2B5EF4-FFF2-40B4-BE49-F238E27FC236}">
                <a16:creationId xmlns:a16="http://schemas.microsoft.com/office/drawing/2014/main" id="{59B4A4B1-9F5B-C7E9-2235-720CEE6C2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34D12-A62B-72D2-B991-6752CA1E5F0D}"/>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140790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0607-56B6-773E-D20C-E4ED2F1EF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81791-A8B8-30DD-018B-D46243E71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7FCA91-052A-9A3F-67A6-476C57EDA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AEE8A1-1F8B-F785-784C-9D08E194899C}"/>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6" name="Footer Placeholder 5">
            <a:extLst>
              <a:ext uri="{FF2B5EF4-FFF2-40B4-BE49-F238E27FC236}">
                <a16:creationId xmlns:a16="http://schemas.microsoft.com/office/drawing/2014/main" id="{E753D6F2-DDFA-CB6C-9257-ACFF697B8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FDF22A-9CC1-8250-58C1-E5D29B2CECF6}"/>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17630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C06F-624B-2B59-85CD-EB119438C7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4FB29E-EDCE-D102-10BD-D1B4AAFFB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DEEF70-C639-C623-33AB-6BA3DD9276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53AE66-0E72-F73C-2403-672883F78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453B2-0E7E-E9BE-3BE0-CB5B3CEF16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8DAB74-BBEA-718F-3FD3-5921EF2359F7}"/>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8" name="Footer Placeholder 7">
            <a:extLst>
              <a:ext uri="{FF2B5EF4-FFF2-40B4-BE49-F238E27FC236}">
                <a16:creationId xmlns:a16="http://schemas.microsoft.com/office/drawing/2014/main" id="{B2B636F3-FA99-773E-BA4A-BD5A452F57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1C9398-C29F-F725-24D2-D1EB74E390C9}"/>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319618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BC88-C678-B2EC-A93E-F8B033F8CE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DBF21-49B7-BC18-5730-1494856A5B42}"/>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4" name="Footer Placeholder 3">
            <a:extLst>
              <a:ext uri="{FF2B5EF4-FFF2-40B4-BE49-F238E27FC236}">
                <a16:creationId xmlns:a16="http://schemas.microsoft.com/office/drawing/2014/main" id="{10E90967-224F-12DE-9384-F5DA900A70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CE6B43-0691-3797-B2EF-03BFCB89CD71}"/>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4650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F7C96-8932-F195-49BD-C7FD7A645379}"/>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3" name="Footer Placeholder 2">
            <a:extLst>
              <a:ext uri="{FF2B5EF4-FFF2-40B4-BE49-F238E27FC236}">
                <a16:creationId xmlns:a16="http://schemas.microsoft.com/office/drawing/2014/main" id="{E856F44B-C68A-1C1D-9E0B-9A4AFA8E53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91CC29-49BC-EAC7-0238-2A9F0EBD5DF3}"/>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114295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39BA-B609-9115-C8DA-BF6FD0B35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92412F-5253-CBA3-DE4B-0812608CF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0BA754-D846-81C1-06A6-A49A953A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7AF9A-6B39-07D8-9A48-0359E86DA39F}"/>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6" name="Footer Placeholder 5">
            <a:extLst>
              <a:ext uri="{FF2B5EF4-FFF2-40B4-BE49-F238E27FC236}">
                <a16:creationId xmlns:a16="http://schemas.microsoft.com/office/drawing/2014/main" id="{FDAFE6BE-132A-AAE7-EA75-114131823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E1E396-6D41-1CEB-2255-49A80DBC4E89}"/>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107488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1A3E-4AC6-B1EC-8AB0-1A03F5D71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8723B8-B52F-AD67-3989-2B301E538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A21762-0349-5F24-A4F8-961B87CC0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219A2-D97A-345B-B58C-81201D8CB15A}"/>
              </a:ext>
            </a:extLst>
          </p:cNvPr>
          <p:cNvSpPr>
            <a:spLocks noGrp="1"/>
          </p:cNvSpPr>
          <p:nvPr>
            <p:ph type="dt" sz="half" idx="10"/>
          </p:nvPr>
        </p:nvSpPr>
        <p:spPr/>
        <p:txBody>
          <a:bodyPr/>
          <a:lstStyle/>
          <a:p>
            <a:fld id="{3F425237-50D3-4A7C-9A4C-2FD3F094607E}" type="datetimeFigureOut">
              <a:rPr lang="en-IN" smtClean="0"/>
              <a:t>14-05-2025</a:t>
            </a:fld>
            <a:endParaRPr lang="en-IN"/>
          </a:p>
        </p:txBody>
      </p:sp>
      <p:sp>
        <p:nvSpPr>
          <p:cNvPr id="6" name="Footer Placeholder 5">
            <a:extLst>
              <a:ext uri="{FF2B5EF4-FFF2-40B4-BE49-F238E27FC236}">
                <a16:creationId xmlns:a16="http://schemas.microsoft.com/office/drawing/2014/main" id="{9851C434-8269-43A9-4DCB-AD38EFD88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85BAA-D8B7-A581-6D74-4131857358E8}"/>
              </a:ext>
            </a:extLst>
          </p:cNvPr>
          <p:cNvSpPr>
            <a:spLocks noGrp="1"/>
          </p:cNvSpPr>
          <p:nvPr>
            <p:ph type="sldNum" sz="quarter" idx="12"/>
          </p:nvPr>
        </p:nvSpPr>
        <p:spPr/>
        <p:txBody>
          <a:bodyPr/>
          <a:lstStyle/>
          <a:p>
            <a:fld id="{B497232B-6F15-43A9-A7CB-868D23299056}" type="slidenum">
              <a:rPr lang="en-IN" smtClean="0"/>
              <a:t>‹#›</a:t>
            </a:fld>
            <a:endParaRPr lang="en-IN"/>
          </a:p>
        </p:txBody>
      </p:sp>
    </p:spTree>
    <p:extLst>
      <p:ext uri="{BB962C8B-B14F-4D97-AF65-F5344CB8AC3E}">
        <p14:creationId xmlns:p14="http://schemas.microsoft.com/office/powerpoint/2010/main" val="25167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40D45-416E-49C8-4DB2-BD0FF3F1B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5EF6B7-7DCF-DB8A-7326-FAC2E2A3B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15B92C-DF96-BD36-278B-8418B52C0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25237-50D3-4A7C-9A4C-2FD3F094607E}" type="datetimeFigureOut">
              <a:rPr lang="en-IN" smtClean="0"/>
              <a:t>14-05-2025</a:t>
            </a:fld>
            <a:endParaRPr lang="en-IN"/>
          </a:p>
        </p:txBody>
      </p:sp>
      <p:sp>
        <p:nvSpPr>
          <p:cNvPr id="5" name="Footer Placeholder 4">
            <a:extLst>
              <a:ext uri="{FF2B5EF4-FFF2-40B4-BE49-F238E27FC236}">
                <a16:creationId xmlns:a16="http://schemas.microsoft.com/office/drawing/2014/main" id="{FE845B22-E791-E02F-C69B-8C17116DD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0D841-7801-4C8D-239C-39D95FD73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7232B-6F15-43A9-A7CB-868D23299056}" type="slidenum">
              <a:rPr lang="en-IN" smtClean="0"/>
              <a:t>‹#›</a:t>
            </a:fld>
            <a:endParaRPr lang="en-IN"/>
          </a:p>
        </p:txBody>
      </p:sp>
      <p:pic>
        <p:nvPicPr>
          <p:cNvPr id="7" name="Picture 6">
            <a:extLst>
              <a:ext uri="{FF2B5EF4-FFF2-40B4-BE49-F238E27FC236}">
                <a16:creationId xmlns:a16="http://schemas.microsoft.com/office/drawing/2014/main" id="{C9A5B8A7-C11F-088A-A1E1-459267B80918}"/>
              </a:ext>
            </a:extLst>
          </p:cNvPr>
          <p:cNvPicPr>
            <a:picLocks noChangeAspect="1"/>
          </p:cNvPicPr>
          <p:nvPr userDrawn="1"/>
        </p:nvPicPr>
        <p:blipFill>
          <a:blip r:embed="rId13">
            <a:alphaModFix amt="19000"/>
            <a:extLst>
              <a:ext uri="{28A0092B-C50C-407E-A947-70E740481C1C}">
                <a14:useLocalDpi xmlns:a14="http://schemas.microsoft.com/office/drawing/2010/main" val="0"/>
              </a:ext>
            </a:extLst>
          </a:blip>
          <a:stretch>
            <a:fillRect/>
          </a:stretch>
        </p:blipFill>
        <p:spPr>
          <a:xfrm>
            <a:off x="838201" y="434567"/>
            <a:ext cx="10515600" cy="5742396"/>
          </a:xfrm>
          <a:prstGeom prst="rect">
            <a:avLst/>
          </a:prstGeom>
        </p:spPr>
      </p:pic>
    </p:spTree>
    <p:extLst>
      <p:ext uri="{BB962C8B-B14F-4D97-AF65-F5344CB8AC3E}">
        <p14:creationId xmlns:p14="http://schemas.microsoft.com/office/powerpoint/2010/main" val="110072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C9EE-654A-94E8-B83B-6AFFB4FA92ED}"/>
              </a:ext>
            </a:extLst>
          </p:cNvPr>
          <p:cNvSpPr>
            <a:spLocks noGrp="1"/>
          </p:cNvSpPr>
          <p:nvPr>
            <p:ph type="ctrTitle"/>
          </p:nvPr>
        </p:nvSpPr>
        <p:spPr>
          <a:xfrm>
            <a:off x="1100919" y="2374711"/>
            <a:ext cx="9990161" cy="2647666"/>
          </a:xfrm>
        </p:spPr>
        <p:txBody>
          <a:bodyPr>
            <a:normAutofit fontScale="90000"/>
          </a:bodyPr>
          <a:lstStyle/>
          <a:p>
            <a:r>
              <a:rPr lang="en-GB" b="1" dirty="0"/>
              <a:t>Understanding the Influence of Bank Deposit Growth on Sectoral Stock Market Performance in India</a:t>
            </a:r>
            <a:endParaRPr lang="en-IN" b="1" dirty="0"/>
          </a:p>
        </p:txBody>
      </p:sp>
      <p:pic>
        <p:nvPicPr>
          <p:cNvPr id="4" name="Picture 8" descr="Jamia Millia Islamia Logo HD | PNG &amp; Vector | Free Download">
            <a:extLst>
              <a:ext uri="{FF2B5EF4-FFF2-40B4-BE49-F238E27FC236}">
                <a16:creationId xmlns:a16="http://schemas.microsoft.com/office/drawing/2014/main" id="{A91C154C-A969-3F13-40AA-75BD251A8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338" y="500529"/>
            <a:ext cx="2286000" cy="178255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C6906EE6-1A9B-9EB8-6EBD-EE5A4E6851EA}"/>
              </a:ext>
            </a:extLst>
          </p:cNvPr>
          <p:cNvSpPr txBox="1">
            <a:spLocks/>
          </p:cNvSpPr>
          <p:nvPr/>
        </p:nvSpPr>
        <p:spPr>
          <a:xfrm>
            <a:off x="362903" y="5509633"/>
            <a:ext cx="4425376" cy="10726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solidFill>
                <a:latin typeface="Arial Rounded MT Bold" panose="020F0704030504030204" pitchFamily="34" charset="0"/>
              </a:rPr>
              <a:t>Supervisor:</a:t>
            </a:r>
          </a:p>
          <a:p>
            <a:r>
              <a:rPr lang="en-US" sz="2000" dirty="0">
                <a:solidFill>
                  <a:schemeClr val="tx1"/>
                </a:solidFill>
                <a:latin typeface="Arial Rounded MT Bold" panose="020F0704030504030204" pitchFamily="34" charset="0"/>
              </a:rPr>
              <a:t>z</a:t>
            </a:r>
          </a:p>
        </p:txBody>
      </p:sp>
      <p:sp>
        <p:nvSpPr>
          <p:cNvPr id="6" name="Text Placeholder 2">
            <a:extLst>
              <a:ext uri="{FF2B5EF4-FFF2-40B4-BE49-F238E27FC236}">
                <a16:creationId xmlns:a16="http://schemas.microsoft.com/office/drawing/2014/main" id="{ADCBCB1B-3F05-7885-51A4-AB15F8F3A03B}"/>
              </a:ext>
            </a:extLst>
          </p:cNvPr>
          <p:cNvSpPr txBox="1">
            <a:spLocks/>
          </p:cNvSpPr>
          <p:nvPr/>
        </p:nvSpPr>
        <p:spPr>
          <a:xfrm>
            <a:off x="7733032" y="5509633"/>
            <a:ext cx="4202723" cy="99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solidFill>
                <a:latin typeface="Arial Rounded MT Bold" panose="020F0704030504030204" pitchFamily="34" charset="0"/>
              </a:rPr>
              <a:t>Presented by:</a:t>
            </a:r>
          </a:p>
          <a:p>
            <a:r>
              <a:rPr lang="en-US" sz="2000" b="1" dirty="0">
                <a:solidFill>
                  <a:schemeClr val="tx1"/>
                </a:solidFill>
                <a:latin typeface="Arial Rounded MT Bold" panose="020F0704030504030204" pitchFamily="34" charset="0"/>
              </a:rPr>
              <a:t>A (20230)</a:t>
            </a:r>
          </a:p>
        </p:txBody>
      </p:sp>
      <p:sp>
        <p:nvSpPr>
          <p:cNvPr id="7" name="Frame 6">
            <a:extLst>
              <a:ext uri="{FF2B5EF4-FFF2-40B4-BE49-F238E27FC236}">
                <a16:creationId xmlns:a16="http://schemas.microsoft.com/office/drawing/2014/main" id="{84C9F6B8-051B-3E20-3543-4D44780F09A8}"/>
              </a:ext>
            </a:extLst>
          </p:cNvPr>
          <p:cNvSpPr/>
          <p:nvPr/>
        </p:nvSpPr>
        <p:spPr>
          <a:xfrm>
            <a:off x="148988" y="119418"/>
            <a:ext cx="11894024" cy="6619164"/>
          </a:xfrm>
          <a:prstGeom prst="frame">
            <a:avLst>
              <a:gd name="adj1" fmla="val 2561"/>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9459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3195-7695-473A-0C67-7BD64C61BDBB}"/>
              </a:ext>
            </a:extLst>
          </p:cNvPr>
          <p:cNvSpPr>
            <a:spLocks noGrp="1"/>
          </p:cNvSpPr>
          <p:nvPr>
            <p:ph type="title"/>
          </p:nvPr>
        </p:nvSpPr>
        <p:spPr>
          <a:xfrm>
            <a:off x="1019628" y="2801370"/>
            <a:ext cx="10515600" cy="1255259"/>
          </a:xfrm>
        </p:spPr>
        <p:txBody>
          <a:bodyPr>
            <a:normAutofit/>
          </a:bodyPr>
          <a:lstStyle/>
          <a:p>
            <a:pPr algn="ctr"/>
            <a:r>
              <a:rPr lang="en-IN" sz="6000" b="1" dirty="0">
                <a:latin typeface="Calibri (Body)"/>
              </a:rPr>
              <a:t>Results</a:t>
            </a:r>
          </a:p>
        </p:txBody>
      </p:sp>
      <p:sp>
        <p:nvSpPr>
          <p:cNvPr id="4" name="Rectangle 3">
            <a:extLst>
              <a:ext uri="{FF2B5EF4-FFF2-40B4-BE49-F238E27FC236}">
                <a16:creationId xmlns:a16="http://schemas.microsoft.com/office/drawing/2014/main" id="{FF7EE794-ACF0-AC56-005E-2D7ED3FAC8EA}"/>
              </a:ext>
            </a:extLst>
          </p:cNvPr>
          <p:cNvSpPr/>
          <p:nvPr/>
        </p:nvSpPr>
        <p:spPr>
          <a:xfrm flipV="1">
            <a:off x="5049156" y="3718334"/>
            <a:ext cx="2456543" cy="914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842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2E87F-8269-26EC-3CF1-8AD610EC6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35F9F-78C0-6515-87E1-C48CE17116EE}"/>
              </a:ext>
            </a:extLst>
          </p:cNvPr>
          <p:cNvSpPr>
            <a:spLocks noGrp="1"/>
          </p:cNvSpPr>
          <p:nvPr>
            <p:ph type="title"/>
          </p:nvPr>
        </p:nvSpPr>
        <p:spPr>
          <a:xfrm>
            <a:off x="838200" y="119822"/>
            <a:ext cx="10515600" cy="1325563"/>
          </a:xfrm>
        </p:spPr>
        <p:txBody>
          <a:bodyPr/>
          <a:lstStyle/>
          <a:p>
            <a:r>
              <a:rPr lang="en-IN" b="1" dirty="0">
                <a:latin typeface="Calibri (Body)"/>
              </a:rPr>
              <a:t>Model 1 – Isolation Forest</a:t>
            </a:r>
          </a:p>
        </p:txBody>
      </p:sp>
      <p:pic>
        <p:nvPicPr>
          <p:cNvPr id="12290" name="Picture 2">
            <a:extLst>
              <a:ext uri="{FF2B5EF4-FFF2-40B4-BE49-F238E27FC236}">
                <a16:creationId xmlns:a16="http://schemas.microsoft.com/office/drawing/2014/main" id="{01EFD44B-D035-7695-6A3F-D49AF71AB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30923"/>
            <a:ext cx="12039600" cy="28276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B96239-A0B1-4CF1-8584-84A7FE8B0A4E}"/>
              </a:ext>
            </a:extLst>
          </p:cNvPr>
          <p:cNvSpPr txBox="1"/>
          <p:nvPr/>
        </p:nvSpPr>
        <p:spPr>
          <a:xfrm>
            <a:off x="838200" y="4164037"/>
            <a:ext cx="10149840" cy="2277547"/>
          </a:xfrm>
          <a:prstGeom prst="rect">
            <a:avLst/>
          </a:prstGeom>
          <a:noFill/>
        </p:spPr>
        <p:txBody>
          <a:bodyPr wrap="square" rtlCol="0">
            <a:spAutoFit/>
          </a:bodyPr>
          <a:lstStyle/>
          <a:p>
            <a:r>
              <a:rPr lang="en-IN" sz="3200" b="1" dirty="0"/>
              <a:t>Interpretation:</a:t>
            </a:r>
          </a:p>
          <a:p>
            <a:pPr marL="285750" indent="-285750">
              <a:buFont typeface="Arial" panose="020B0604020202020204" pitchFamily="34" charset="0"/>
              <a:buChar char="•"/>
            </a:pPr>
            <a:r>
              <a:rPr lang="en-US" altLang="en-US" dirty="0"/>
              <a:t>Number of Isolation Forest Anomalies: 700</a:t>
            </a:r>
            <a:endParaRPr lang="en-GB" dirty="0"/>
          </a:p>
          <a:p>
            <a:pPr marL="285750" indent="-285750">
              <a:buFont typeface="Arial" panose="020B0604020202020204" pitchFamily="34" charset="0"/>
              <a:buChar char="•"/>
            </a:pPr>
            <a:r>
              <a:rPr lang="en-GB" dirty="0"/>
              <a:t>Isolation Forest effectively flags periods of </a:t>
            </a:r>
            <a:r>
              <a:rPr lang="en-GB" b="1" dirty="0"/>
              <a:t>unusual </a:t>
            </a:r>
            <a:r>
              <a:rPr lang="en-GB" b="1" dirty="0" err="1"/>
              <a:t>behavior</a:t>
            </a:r>
            <a:r>
              <a:rPr lang="en-GB" dirty="0"/>
              <a:t>, particularly </a:t>
            </a:r>
            <a:r>
              <a:rPr lang="en-GB" b="1" dirty="0"/>
              <a:t>event-driven volatility</a:t>
            </a:r>
            <a:r>
              <a:rPr lang="en-GB" dirty="0"/>
              <a:t> and </a:t>
            </a:r>
            <a:r>
              <a:rPr lang="en-GB" b="1" dirty="0"/>
              <a:t>irregular market momentum</a:t>
            </a:r>
            <a:r>
              <a:rPr lang="en-GB" dirty="0"/>
              <a:t>.</a:t>
            </a:r>
          </a:p>
          <a:p>
            <a:pPr marL="285750" indent="-285750">
              <a:buFont typeface="Arial" panose="020B0604020202020204" pitchFamily="34" charset="0"/>
              <a:buChar char="•"/>
            </a:pPr>
            <a:r>
              <a:rPr lang="en-GB" dirty="0"/>
              <a:t>The model adapts well to historical patterns and avoids </a:t>
            </a:r>
            <a:r>
              <a:rPr lang="en-GB" dirty="0" err="1"/>
              <a:t>overflagging</a:t>
            </a:r>
            <a:r>
              <a:rPr lang="en-GB" dirty="0"/>
              <a:t> in low-volatility conditions.</a:t>
            </a:r>
          </a:p>
          <a:p>
            <a:pPr marL="285750" indent="-285750">
              <a:buFont typeface="Arial" panose="020B0604020202020204" pitchFamily="34" charset="0"/>
              <a:buChar char="•"/>
            </a:pPr>
            <a:r>
              <a:rPr lang="en-GB" dirty="0"/>
              <a:t>These results are particularly useful for identifying periods where </a:t>
            </a:r>
            <a:r>
              <a:rPr lang="en-GB" b="1" dirty="0"/>
              <a:t>trading strategies should be adjusted</a:t>
            </a:r>
            <a:r>
              <a:rPr lang="en-GB" dirty="0"/>
              <a:t> or </a:t>
            </a:r>
            <a:r>
              <a:rPr lang="en-GB" b="1" dirty="0"/>
              <a:t>risk alerts triggered</a:t>
            </a:r>
            <a:r>
              <a:rPr lang="en-GB" dirty="0"/>
              <a:t>.</a:t>
            </a:r>
            <a:endParaRPr lang="en-IN" dirty="0"/>
          </a:p>
        </p:txBody>
      </p:sp>
      <p:sp>
        <p:nvSpPr>
          <p:cNvPr id="6" name="Rectangle 4">
            <a:extLst>
              <a:ext uri="{FF2B5EF4-FFF2-40B4-BE49-F238E27FC236}">
                <a16:creationId xmlns:a16="http://schemas.microsoft.com/office/drawing/2014/main" id="{445C2887-87BC-B1B4-81FA-EF52EE024635}"/>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908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F3E9D-3915-014A-1E5A-106289E76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0A8BF1-0924-F783-D65B-98A735057E15}"/>
              </a:ext>
            </a:extLst>
          </p:cNvPr>
          <p:cNvSpPr>
            <a:spLocks noGrp="1"/>
          </p:cNvSpPr>
          <p:nvPr>
            <p:ph type="title"/>
          </p:nvPr>
        </p:nvSpPr>
        <p:spPr>
          <a:xfrm>
            <a:off x="838199" y="158579"/>
            <a:ext cx="10515600" cy="1325563"/>
          </a:xfrm>
        </p:spPr>
        <p:txBody>
          <a:bodyPr>
            <a:normAutofit/>
          </a:bodyPr>
          <a:lstStyle/>
          <a:p>
            <a:r>
              <a:rPr lang="en-IN" b="1" dirty="0">
                <a:latin typeface="+mn-lt"/>
                <a:ea typeface="+mn-ea"/>
                <a:cs typeface="+mn-cs"/>
              </a:rPr>
              <a:t>Model 2 – Local Outlier Factor (LOF)</a:t>
            </a:r>
          </a:p>
        </p:txBody>
      </p:sp>
      <p:pic>
        <p:nvPicPr>
          <p:cNvPr id="13314" name="Picture 2">
            <a:extLst>
              <a:ext uri="{FF2B5EF4-FFF2-40B4-BE49-F238E27FC236}">
                <a16:creationId xmlns:a16="http://schemas.microsoft.com/office/drawing/2014/main" id="{DF3BF499-4263-9842-5777-6AA34393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 y="1336432"/>
            <a:ext cx="11877675" cy="2377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9BB213-08FF-7E43-5620-C4DAA5FF7647}"/>
              </a:ext>
            </a:extLst>
          </p:cNvPr>
          <p:cNvSpPr txBox="1"/>
          <p:nvPr/>
        </p:nvSpPr>
        <p:spPr>
          <a:xfrm>
            <a:off x="838200" y="4164037"/>
            <a:ext cx="10149840" cy="2246769"/>
          </a:xfrm>
          <a:prstGeom prst="rect">
            <a:avLst/>
          </a:prstGeom>
          <a:noFill/>
        </p:spPr>
        <p:txBody>
          <a:bodyPr wrap="square" rtlCol="0">
            <a:spAutoFit/>
          </a:bodyPr>
          <a:lstStyle/>
          <a:p>
            <a:r>
              <a:rPr lang="en-IN" sz="3200" b="1" dirty="0"/>
              <a:t>Interpretation:</a:t>
            </a:r>
          </a:p>
          <a:p>
            <a:pPr marL="285750" indent="-285750">
              <a:buFont typeface="Arial" panose="020B0604020202020204" pitchFamily="34" charset="0"/>
              <a:buChar char="•"/>
            </a:pPr>
            <a:r>
              <a:rPr lang="en-US" altLang="en-US" dirty="0"/>
              <a:t>Number of Local Outlier Factor Anomalies: 166</a:t>
            </a:r>
            <a:endParaRPr lang="en-GB" dirty="0"/>
          </a:p>
          <a:p>
            <a:pPr marL="285750" indent="-285750">
              <a:buFont typeface="Arial" panose="020B0604020202020204" pitchFamily="34" charset="0"/>
              <a:buChar char="•"/>
            </a:pPr>
            <a:r>
              <a:rPr lang="en-GB" dirty="0"/>
              <a:t>LOF is </a:t>
            </a:r>
            <a:r>
              <a:rPr lang="en-GB" b="1" dirty="0"/>
              <a:t>sensitive to subtle deviations</a:t>
            </a:r>
            <a:r>
              <a:rPr lang="en-GB" dirty="0"/>
              <a:t>, making it good at flagging </a:t>
            </a:r>
            <a:r>
              <a:rPr lang="en-GB" b="1" dirty="0"/>
              <a:t>localized irregular </a:t>
            </a:r>
            <a:r>
              <a:rPr lang="en-GB" b="1" dirty="0" err="1"/>
              <a:t>behavior</a:t>
            </a:r>
            <a:r>
              <a:rPr lang="en-GB" dirty="0"/>
              <a:t>, even when broader volatility is low. </a:t>
            </a:r>
          </a:p>
          <a:p>
            <a:pPr marL="285750" indent="-285750">
              <a:buFont typeface="Arial" panose="020B0604020202020204" pitchFamily="34" charset="0"/>
              <a:buChar char="•"/>
            </a:pPr>
            <a:r>
              <a:rPr lang="en-GB" dirty="0"/>
              <a:t>LOF excels in detecting </a:t>
            </a:r>
            <a:r>
              <a:rPr lang="en-GB" b="1" dirty="0" err="1"/>
              <a:t>behavioral</a:t>
            </a:r>
            <a:r>
              <a:rPr lang="en-GB" b="1" dirty="0"/>
              <a:t> turning points</a:t>
            </a:r>
            <a:r>
              <a:rPr lang="en-GB" dirty="0"/>
              <a:t>, such as the end of a trend or the beginning of instability.</a:t>
            </a:r>
          </a:p>
          <a:p>
            <a:pPr marL="285750" indent="-285750">
              <a:buFont typeface="Arial" panose="020B0604020202020204" pitchFamily="34" charset="0"/>
              <a:buChar char="•"/>
            </a:pPr>
            <a:r>
              <a:rPr lang="en-GB" dirty="0"/>
              <a:t>This </a:t>
            </a:r>
            <a:r>
              <a:rPr lang="en-GB" dirty="0" err="1"/>
              <a:t>behavior</a:t>
            </a:r>
            <a:r>
              <a:rPr lang="en-GB" dirty="0"/>
              <a:t> shows LOF’s </a:t>
            </a:r>
            <a:r>
              <a:rPr lang="en-GB" b="1" dirty="0"/>
              <a:t>context-awareness</a:t>
            </a:r>
            <a:r>
              <a:rPr lang="en-GB" dirty="0"/>
              <a:t>—it doesn’t confuse strong momentum with abnormality.</a:t>
            </a:r>
            <a:endParaRPr lang="en-IN" dirty="0"/>
          </a:p>
        </p:txBody>
      </p:sp>
    </p:spTree>
    <p:extLst>
      <p:ext uri="{BB962C8B-B14F-4D97-AF65-F5344CB8AC3E}">
        <p14:creationId xmlns:p14="http://schemas.microsoft.com/office/powerpoint/2010/main" val="400152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A4A1E-9955-68D8-D6B1-6B9F06061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A850F-C6CE-184C-757C-E7E6F2EAFF6F}"/>
              </a:ext>
            </a:extLst>
          </p:cNvPr>
          <p:cNvSpPr>
            <a:spLocks noGrp="1"/>
          </p:cNvSpPr>
          <p:nvPr>
            <p:ph type="title"/>
          </p:nvPr>
        </p:nvSpPr>
        <p:spPr>
          <a:xfrm>
            <a:off x="838199" y="158579"/>
            <a:ext cx="10515600" cy="1325563"/>
          </a:xfrm>
        </p:spPr>
        <p:txBody>
          <a:bodyPr>
            <a:normAutofit/>
          </a:bodyPr>
          <a:lstStyle/>
          <a:p>
            <a:r>
              <a:rPr lang="en-IN" b="1" dirty="0">
                <a:latin typeface="+mn-lt"/>
                <a:ea typeface="+mn-ea"/>
                <a:cs typeface="+mn-cs"/>
              </a:rPr>
              <a:t>Model 3 – DBSCAN</a:t>
            </a:r>
          </a:p>
        </p:txBody>
      </p:sp>
      <p:sp>
        <p:nvSpPr>
          <p:cNvPr id="5" name="TextBox 4">
            <a:extLst>
              <a:ext uri="{FF2B5EF4-FFF2-40B4-BE49-F238E27FC236}">
                <a16:creationId xmlns:a16="http://schemas.microsoft.com/office/drawing/2014/main" id="{B854573C-7E55-936E-35FA-7757A6AA842C}"/>
              </a:ext>
            </a:extLst>
          </p:cNvPr>
          <p:cNvSpPr txBox="1"/>
          <p:nvPr/>
        </p:nvSpPr>
        <p:spPr>
          <a:xfrm>
            <a:off x="838200" y="4164037"/>
            <a:ext cx="10149840" cy="2246769"/>
          </a:xfrm>
          <a:prstGeom prst="rect">
            <a:avLst/>
          </a:prstGeom>
          <a:noFill/>
        </p:spPr>
        <p:txBody>
          <a:bodyPr wrap="square" rtlCol="0">
            <a:spAutoFit/>
          </a:bodyPr>
          <a:lstStyle/>
          <a:p>
            <a:r>
              <a:rPr lang="en-IN" sz="3200" b="1" dirty="0"/>
              <a:t>Interpretation:</a:t>
            </a:r>
          </a:p>
          <a:p>
            <a:pPr marL="285750" indent="-285750">
              <a:buFont typeface="Arial" panose="020B0604020202020204" pitchFamily="34" charset="0"/>
              <a:buChar char="•"/>
            </a:pPr>
            <a:r>
              <a:rPr lang="en-US" altLang="en-US" dirty="0"/>
              <a:t>Number of Local Outlier Factor Anomalies: 194</a:t>
            </a:r>
          </a:p>
          <a:p>
            <a:pPr marL="285750" indent="-285750">
              <a:buFont typeface="Arial" panose="020B0604020202020204" pitchFamily="34" charset="0"/>
              <a:buChar char="•"/>
            </a:pPr>
            <a:r>
              <a:rPr lang="en-GB" dirty="0"/>
              <a:t>DBSCAN is detecting </a:t>
            </a:r>
            <a:r>
              <a:rPr lang="en-GB" b="1" dirty="0"/>
              <a:t>isolated </a:t>
            </a:r>
            <a:r>
              <a:rPr lang="en-GB" b="1" dirty="0" err="1"/>
              <a:t>behavior</a:t>
            </a:r>
            <a:r>
              <a:rPr lang="en-GB" b="1" dirty="0"/>
              <a:t> patterns</a:t>
            </a:r>
            <a:r>
              <a:rPr lang="en-GB" dirty="0"/>
              <a:t>—not just extreme price levels, but moments that </a:t>
            </a:r>
            <a:r>
              <a:rPr lang="en-GB" b="1" dirty="0"/>
              <a:t>break the density consistency</a:t>
            </a:r>
            <a:r>
              <a:rPr lang="en-GB" dirty="0"/>
              <a:t> of surrounding data.</a:t>
            </a:r>
            <a:endParaRPr lang="en-US" dirty="0"/>
          </a:p>
          <a:p>
            <a:pPr marL="285750" indent="-285750">
              <a:buFont typeface="Arial" panose="020B0604020202020204" pitchFamily="34" charset="0"/>
              <a:buChar char="•"/>
            </a:pPr>
            <a:r>
              <a:rPr lang="en-GB" dirty="0"/>
              <a:t>DBSCAN responds strongly to </a:t>
            </a:r>
            <a:r>
              <a:rPr lang="en-GB" b="1" dirty="0"/>
              <a:t>regime shifts</a:t>
            </a:r>
            <a:r>
              <a:rPr lang="en-GB" dirty="0"/>
              <a:t> and </a:t>
            </a:r>
            <a:r>
              <a:rPr lang="en-GB" b="1" dirty="0"/>
              <a:t>shock periods</a:t>
            </a:r>
            <a:r>
              <a:rPr lang="en-GB" dirty="0"/>
              <a:t>—ideal for identifying market instability.</a:t>
            </a:r>
            <a:endParaRPr lang="en-US" dirty="0"/>
          </a:p>
          <a:p>
            <a:pPr marL="285750" indent="-285750">
              <a:buFont typeface="Arial" panose="020B0604020202020204" pitchFamily="34" charset="0"/>
              <a:buChar char="•"/>
            </a:pPr>
            <a:r>
              <a:rPr lang="en-GB" dirty="0"/>
              <a:t>This model avoids false positives during </a:t>
            </a:r>
            <a:r>
              <a:rPr lang="en-GB" b="1" dirty="0"/>
              <a:t>consistent directional moves</a:t>
            </a:r>
            <a:r>
              <a:rPr lang="en-GB" dirty="0"/>
              <a:t>, showing it respects underlying pattern continuity.</a:t>
            </a:r>
          </a:p>
        </p:txBody>
      </p:sp>
      <p:pic>
        <p:nvPicPr>
          <p:cNvPr id="14338" name="Picture 2">
            <a:extLst>
              <a:ext uri="{FF2B5EF4-FFF2-40B4-BE49-F238E27FC236}">
                <a16:creationId xmlns:a16="http://schemas.microsoft.com/office/drawing/2014/main" id="{17BF88F3-25BD-DA50-A9AB-BCE8EB653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273126"/>
            <a:ext cx="11877675" cy="289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9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F0EF9F-E55C-BBBF-5491-D22E35598FC7}"/>
              </a:ext>
            </a:extLst>
          </p:cNvPr>
          <p:cNvGraphicFramePr>
            <a:graphicFrameLocks noGrp="1"/>
          </p:cNvGraphicFramePr>
          <p:nvPr>
            <p:extLst>
              <p:ext uri="{D42A27DB-BD31-4B8C-83A1-F6EECF244321}">
                <p14:modId xmlns:p14="http://schemas.microsoft.com/office/powerpoint/2010/main" val="2244859484"/>
              </p:ext>
            </p:extLst>
          </p:nvPr>
        </p:nvGraphicFramePr>
        <p:xfrm>
          <a:off x="407232" y="1469037"/>
          <a:ext cx="11377535" cy="4730421"/>
        </p:xfrm>
        <a:graphic>
          <a:graphicData uri="http://schemas.openxmlformats.org/drawingml/2006/table">
            <a:tbl>
              <a:tblPr/>
              <a:tblGrid>
                <a:gridCol w="2668669">
                  <a:extLst>
                    <a:ext uri="{9D8B030D-6E8A-4147-A177-3AD203B41FA5}">
                      <a16:colId xmlns:a16="http://schemas.microsoft.com/office/drawing/2014/main" val="2686032565"/>
                    </a:ext>
                  </a:extLst>
                </a:gridCol>
                <a:gridCol w="2668669">
                  <a:extLst>
                    <a:ext uri="{9D8B030D-6E8A-4147-A177-3AD203B41FA5}">
                      <a16:colId xmlns:a16="http://schemas.microsoft.com/office/drawing/2014/main" val="3644355336"/>
                    </a:ext>
                  </a:extLst>
                </a:gridCol>
                <a:gridCol w="2668669">
                  <a:extLst>
                    <a:ext uri="{9D8B030D-6E8A-4147-A177-3AD203B41FA5}">
                      <a16:colId xmlns:a16="http://schemas.microsoft.com/office/drawing/2014/main" val="4186193460"/>
                    </a:ext>
                  </a:extLst>
                </a:gridCol>
                <a:gridCol w="3371528">
                  <a:extLst>
                    <a:ext uri="{9D8B030D-6E8A-4147-A177-3AD203B41FA5}">
                      <a16:colId xmlns:a16="http://schemas.microsoft.com/office/drawing/2014/main" val="3842399050"/>
                    </a:ext>
                  </a:extLst>
                </a:gridCol>
              </a:tblGrid>
              <a:tr h="331959">
                <a:tc>
                  <a:txBody>
                    <a:bodyPr/>
                    <a:lstStyle/>
                    <a:p>
                      <a:r>
                        <a:rPr lang="en-IN" sz="1500" b="1" dirty="0"/>
                        <a:t>Aspect</a:t>
                      </a:r>
                      <a:endParaRPr lang="en-IN" sz="1500" dirty="0"/>
                    </a:p>
                  </a:txBody>
                  <a:tcPr marL="76339" marR="76339" marT="38170" marB="381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b="1"/>
                        <a:t>Isolation Forest</a:t>
                      </a:r>
                      <a:endParaRPr lang="en-IN" sz="1500"/>
                    </a:p>
                  </a:txBody>
                  <a:tcPr marL="76339" marR="76339" marT="38170" marB="38170" anchor="ctr">
                    <a:lnL w="12700" cap="flat" cmpd="sng" algn="ctr">
                      <a:noFill/>
                      <a:prstDash val="solid"/>
                      <a:round/>
                      <a:headEnd type="none" w="med" len="med"/>
                      <a:tailEnd type="none" w="med" len="med"/>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b="1"/>
                        <a:t>Local Outlier Factor (LOF)</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b="1"/>
                        <a:t>DBSCAN</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1116120781"/>
                  </a:ext>
                </a:extLst>
              </a:tr>
              <a:tr h="580929">
                <a:tc>
                  <a:txBody>
                    <a:bodyPr/>
                    <a:lstStyle/>
                    <a:p>
                      <a:r>
                        <a:rPr lang="en-IN" sz="1500" b="1"/>
                        <a:t>Type</a:t>
                      </a:r>
                      <a:endParaRPr lang="en-IN" sz="1500"/>
                    </a:p>
                  </a:txBody>
                  <a:tcPr marL="76339" marR="76339" marT="38170" marB="38170" anchor="ctr">
                    <a:lnL>
                      <a:noFill/>
                    </a:lnL>
                    <a:lnR>
                      <a:noFill/>
                    </a:lnR>
                    <a:lnT w="12700" cap="flat" cmpd="sng" algn="ctr">
                      <a:noFill/>
                      <a:prstDash val="solid"/>
                      <a:round/>
                      <a:headEnd type="none" w="med" len="med"/>
                      <a:tailEnd type="none" w="med" len="med"/>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Tree-based (partitioning)</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Density-based (local deviation)</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dirty="0"/>
                        <a:t>Density-based clustering with noise detection</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149489236"/>
                  </a:ext>
                </a:extLst>
              </a:tr>
              <a:tr h="331959">
                <a:tc>
                  <a:txBody>
                    <a:bodyPr/>
                    <a:lstStyle/>
                    <a:p>
                      <a:r>
                        <a:rPr lang="en-IN" sz="1500" b="1"/>
                        <a:t>Learning Type</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Unsupervised</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Unsupervised</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Unsupervised</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2231575274"/>
                  </a:ext>
                </a:extLst>
              </a:tr>
              <a:tr h="580929">
                <a:tc>
                  <a:txBody>
                    <a:bodyPr/>
                    <a:lstStyle/>
                    <a:p>
                      <a:r>
                        <a:rPr lang="en-IN" sz="1500" b="1"/>
                        <a:t>Sensitivity</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High for global outliers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dirty="0"/>
                        <a:t>High for contextual/local anomalies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a:t>Medium-high for isolated or sparse clusters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936688644"/>
                  </a:ext>
                </a:extLst>
              </a:tr>
              <a:tr h="580929">
                <a:tc>
                  <a:txBody>
                    <a:bodyPr/>
                    <a:lstStyle/>
                    <a:p>
                      <a:r>
                        <a:rPr lang="en-IN" sz="1500" b="1"/>
                        <a:t>Strengths</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Fast, scalable, handles high-dimensions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Captures subtle deviations in local density</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a:t>Identifies clusters and true outliers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946290170"/>
                  </a:ext>
                </a:extLst>
              </a:tr>
              <a:tr h="580929">
                <a:tc>
                  <a:txBody>
                    <a:bodyPr/>
                    <a:lstStyle/>
                    <a:p>
                      <a:r>
                        <a:rPr lang="en-IN" sz="1500" b="1"/>
                        <a:t>Limitations</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a:t>May over-flag in volatile series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Sensitive to neighborhood size</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dirty="0"/>
                        <a:t>Requires careful tuning of eps and </a:t>
                      </a:r>
                      <a:r>
                        <a:rPr lang="en-GB" sz="1500" dirty="0" err="1"/>
                        <a:t>minPts</a:t>
                      </a:r>
                      <a:endParaRPr lang="en-GB" sz="1500" dirty="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3599854615"/>
                  </a:ext>
                </a:extLst>
              </a:tr>
              <a:tr h="580929">
                <a:tc>
                  <a:txBody>
                    <a:bodyPr/>
                    <a:lstStyle/>
                    <a:p>
                      <a:r>
                        <a:rPr lang="en-IN" sz="1500" b="1"/>
                        <a:t>Detected Anomalies (Count)</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dirty="0"/>
                        <a:t>700</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dirty="0"/>
                        <a:t>166</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dirty="0"/>
                        <a:t>194</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3203710094"/>
                  </a:ext>
                </a:extLst>
              </a:tr>
              <a:tr h="580929">
                <a:tc>
                  <a:txBody>
                    <a:bodyPr/>
                    <a:lstStyle/>
                    <a:p>
                      <a:r>
                        <a:rPr lang="en-IN" sz="1500" b="1"/>
                        <a:t>Overlap with Others</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Medium</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High overlap with DBSCAN</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GB" sz="1500" dirty="0"/>
                        <a:t>High agreement with LOF in volatile zones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3103675033"/>
                  </a:ext>
                </a:extLst>
              </a:tr>
              <a:tr h="580929">
                <a:tc>
                  <a:txBody>
                    <a:bodyPr/>
                    <a:lstStyle/>
                    <a:p>
                      <a:r>
                        <a:rPr lang="en-IN" sz="1500" b="1"/>
                        <a:t>Best Use Case</a:t>
                      </a:r>
                      <a:endParaRPr lang="en-IN" sz="1500"/>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Catching large global spikes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a:t>Detecting subtle local shifts</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tc>
                  <a:txBody>
                    <a:bodyPr/>
                    <a:lstStyle/>
                    <a:p>
                      <a:r>
                        <a:rPr lang="en-IN" sz="1500" dirty="0"/>
                        <a:t>Event-driven volatility and clustering</a:t>
                      </a:r>
                    </a:p>
                  </a:txBody>
                  <a:tcPr marL="76339" marR="76339" marT="38170" marB="38170" anchor="ctr">
                    <a:lnL>
                      <a:noFill/>
                    </a:lnL>
                    <a:lnR>
                      <a:noFill/>
                    </a:lnR>
                    <a:lnT>
                      <a:noFill/>
                    </a:lnT>
                    <a:lnB>
                      <a:noFill/>
                    </a:lnB>
                    <a:gradFill>
                      <a:gsLst>
                        <a:gs pos="5000">
                          <a:schemeClr val="accent1">
                            <a:lumMod val="5000"/>
                            <a:lumOff val="95000"/>
                          </a:schemeClr>
                        </a:gs>
                        <a:gs pos="77000">
                          <a:schemeClr val="bg1">
                            <a:lumMod val="75000"/>
                          </a:schemeClr>
                        </a:gs>
                        <a:gs pos="42000">
                          <a:schemeClr val="bg1">
                            <a:lumMod val="85000"/>
                          </a:schemeClr>
                        </a:gs>
                        <a:gs pos="100000">
                          <a:schemeClr val="accent1">
                            <a:lumMod val="30000"/>
                            <a:lumOff val="70000"/>
                          </a:schemeClr>
                        </a:gs>
                      </a:gsLst>
                      <a:lin ang="5400000" scaled="1"/>
                    </a:gradFill>
                  </a:tcPr>
                </a:tc>
                <a:extLst>
                  <a:ext uri="{0D108BD9-81ED-4DB2-BD59-A6C34878D82A}">
                    <a16:rowId xmlns:a16="http://schemas.microsoft.com/office/drawing/2014/main" val="2095930722"/>
                  </a:ext>
                </a:extLst>
              </a:tr>
            </a:tbl>
          </a:graphicData>
        </a:graphic>
      </p:graphicFrame>
      <p:sp>
        <p:nvSpPr>
          <p:cNvPr id="3" name="TextBox 2">
            <a:extLst>
              <a:ext uri="{FF2B5EF4-FFF2-40B4-BE49-F238E27FC236}">
                <a16:creationId xmlns:a16="http://schemas.microsoft.com/office/drawing/2014/main" id="{21FFF536-0F0D-830D-66FC-F322521A37D3}"/>
              </a:ext>
            </a:extLst>
          </p:cNvPr>
          <p:cNvSpPr txBox="1"/>
          <p:nvPr/>
        </p:nvSpPr>
        <p:spPr>
          <a:xfrm>
            <a:off x="745588" y="203982"/>
            <a:ext cx="7631723" cy="769441"/>
          </a:xfrm>
          <a:prstGeom prst="rect">
            <a:avLst/>
          </a:prstGeom>
          <a:noFill/>
        </p:spPr>
        <p:txBody>
          <a:bodyPr wrap="square" rtlCol="0">
            <a:spAutoFit/>
          </a:bodyPr>
          <a:lstStyle/>
          <a:p>
            <a:r>
              <a:rPr lang="en-IN" sz="4400" b="1" dirty="0"/>
              <a:t>Model Comparison</a:t>
            </a:r>
          </a:p>
        </p:txBody>
      </p:sp>
    </p:spTree>
    <p:extLst>
      <p:ext uri="{BB962C8B-B14F-4D97-AF65-F5344CB8AC3E}">
        <p14:creationId xmlns:p14="http://schemas.microsoft.com/office/powerpoint/2010/main" val="26046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0015-F0AB-87B7-CB37-1C761A1F814B}"/>
              </a:ext>
            </a:extLst>
          </p:cNvPr>
          <p:cNvSpPr>
            <a:spLocks noGrp="1"/>
          </p:cNvSpPr>
          <p:nvPr>
            <p:ph type="title"/>
          </p:nvPr>
        </p:nvSpPr>
        <p:spPr/>
        <p:txBody>
          <a:bodyPr/>
          <a:lstStyle/>
          <a:p>
            <a:r>
              <a:rPr lang="en-IN" b="1" dirty="0"/>
              <a:t>Combined Anomaly Detection</a:t>
            </a:r>
            <a:br>
              <a:rPr lang="en-IN" b="1" dirty="0"/>
            </a:br>
            <a:endParaRPr lang="en-IN" dirty="0"/>
          </a:p>
        </p:txBody>
      </p:sp>
      <p:pic>
        <p:nvPicPr>
          <p:cNvPr id="6147" name="Picture 3">
            <a:extLst>
              <a:ext uri="{FF2B5EF4-FFF2-40B4-BE49-F238E27FC236}">
                <a16:creationId xmlns:a16="http://schemas.microsoft.com/office/drawing/2014/main" id="{AB05CE50-8A3B-0E49-9E6E-B37A75D8A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041008"/>
            <a:ext cx="11877675" cy="2616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8D4897-E23D-1B9A-77FA-8E813842EDA3}"/>
              </a:ext>
            </a:extLst>
          </p:cNvPr>
          <p:cNvSpPr txBox="1"/>
          <p:nvPr/>
        </p:nvSpPr>
        <p:spPr>
          <a:xfrm>
            <a:off x="838200" y="4164037"/>
            <a:ext cx="10149840" cy="1969770"/>
          </a:xfrm>
          <a:prstGeom prst="rect">
            <a:avLst/>
          </a:prstGeom>
          <a:noFill/>
        </p:spPr>
        <p:txBody>
          <a:bodyPr wrap="square" rtlCol="0">
            <a:spAutoFit/>
          </a:bodyPr>
          <a:lstStyle/>
          <a:p>
            <a:r>
              <a:rPr lang="en-IN" sz="3200" b="1" dirty="0"/>
              <a:t>Interpretation:</a:t>
            </a:r>
          </a:p>
          <a:p>
            <a:pPr marL="285750" indent="-285750">
              <a:buFont typeface="Arial" panose="020B0604020202020204" pitchFamily="34" charset="0"/>
              <a:buChar char="•"/>
            </a:pPr>
            <a:r>
              <a:rPr lang="en-US" altLang="en-US" dirty="0"/>
              <a:t>Number of Local Outlier Factor Anomalies: 100</a:t>
            </a:r>
          </a:p>
          <a:p>
            <a:pPr marL="285750" indent="-285750">
              <a:buFont typeface="Arial" panose="020B0604020202020204" pitchFamily="34" charset="0"/>
              <a:buChar char="•"/>
            </a:pPr>
            <a:r>
              <a:rPr lang="en-GB" dirty="0"/>
              <a:t>The consensus method (AND logic) effectively </a:t>
            </a:r>
            <a:r>
              <a:rPr lang="en-GB" b="1" dirty="0"/>
              <a:t>filters noise</a:t>
            </a:r>
            <a:r>
              <a:rPr lang="en-GB" dirty="0"/>
              <a:t> and isolates </a:t>
            </a:r>
            <a:r>
              <a:rPr lang="en-GB" b="1" dirty="0"/>
              <a:t>true structural market outliers</a:t>
            </a:r>
            <a:r>
              <a:rPr lang="en-GB" dirty="0"/>
              <a:t>.</a:t>
            </a:r>
            <a:endParaRPr lang="en-US" dirty="0"/>
          </a:p>
          <a:p>
            <a:pPr marL="285750" indent="-285750">
              <a:buFont typeface="Arial" panose="020B0604020202020204" pitchFamily="34" charset="0"/>
              <a:buChar char="•"/>
            </a:pPr>
            <a:r>
              <a:rPr lang="en-GB" dirty="0"/>
              <a:t>These points coincide with </a:t>
            </a:r>
            <a:r>
              <a:rPr lang="en-GB" b="1" dirty="0"/>
              <a:t>event-driven volatility</a:t>
            </a:r>
            <a:r>
              <a:rPr lang="en-GB" dirty="0"/>
              <a:t> and </a:t>
            </a:r>
            <a:r>
              <a:rPr lang="en-GB" b="1" dirty="0"/>
              <a:t>market uncertainty</a:t>
            </a:r>
            <a:r>
              <a:rPr lang="en-GB" dirty="0"/>
              <a:t>, affirming the model’s practical reliability.</a:t>
            </a:r>
            <a:endParaRPr lang="en-US" dirty="0"/>
          </a:p>
          <a:p>
            <a:pPr marL="285750" indent="-285750">
              <a:buFont typeface="Arial" panose="020B0604020202020204" pitchFamily="34" charset="0"/>
              <a:buChar char="•"/>
            </a:pPr>
            <a:r>
              <a:rPr lang="en-GB" dirty="0"/>
              <a:t>Combined anomaly detection avoids overfitting and ensures </a:t>
            </a:r>
            <a:r>
              <a:rPr lang="en-GB" b="1" dirty="0"/>
              <a:t>precision over quantity</a:t>
            </a:r>
            <a:r>
              <a:rPr lang="en-GB" dirty="0"/>
              <a:t>.</a:t>
            </a:r>
            <a:endParaRPr lang="en-US" altLang="en-US" dirty="0"/>
          </a:p>
        </p:txBody>
      </p:sp>
    </p:spTree>
    <p:extLst>
      <p:ext uri="{BB962C8B-B14F-4D97-AF65-F5344CB8AC3E}">
        <p14:creationId xmlns:p14="http://schemas.microsoft.com/office/powerpoint/2010/main" val="216576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FEB1-7883-D905-AC54-C5A5D409285F}"/>
              </a:ext>
            </a:extLst>
          </p:cNvPr>
          <p:cNvSpPr>
            <a:spLocks noGrp="1"/>
          </p:cNvSpPr>
          <p:nvPr>
            <p:ph type="title"/>
          </p:nvPr>
        </p:nvSpPr>
        <p:spPr>
          <a:xfrm>
            <a:off x="789549" y="0"/>
            <a:ext cx="10515600" cy="1325563"/>
          </a:xfrm>
        </p:spPr>
        <p:txBody>
          <a:bodyPr>
            <a:normAutofit/>
          </a:bodyPr>
          <a:lstStyle/>
          <a:p>
            <a:r>
              <a:rPr lang="en-GB" sz="4000" b="1" dirty="0">
                <a:latin typeface="+mn-lt"/>
                <a:ea typeface="+mn-ea"/>
                <a:cs typeface="+mn-cs"/>
              </a:rPr>
              <a:t>Time-Based Analysis of Combined Anomalies</a:t>
            </a:r>
            <a:endParaRPr lang="en-IN" sz="4000" b="1" dirty="0">
              <a:latin typeface="+mn-lt"/>
              <a:ea typeface="+mn-ea"/>
              <a:cs typeface="+mn-cs"/>
            </a:endParaRPr>
          </a:p>
        </p:txBody>
      </p:sp>
      <p:pic>
        <p:nvPicPr>
          <p:cNvPr id="16386" name="Picture 2">
            <a:extLst>
              <a:ext uri="{FF2B5EF4-FFF2-40B4-BE49-F238E27FC236}">
                <a16:creationId xmlns:a16="http://schemas.microsoft.com/office/drawing/2014/main" id="{336D9D15-886E-798E-C527-E762A1D2F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35" y="1024047"/>
            <a:ext cx="5485962" cy="257698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98378C3A-4E8F-7EE4-C971-38B53D2E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24047"/>
            <a:ext cx="5485962" cy="2571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7AE187-1214-6F70-2700-9BC3B3A4F577}"/>
              </a:ext>
            </a:extLst>
          </p:cNvPr>
          <p:cNvSpPr txBox="1"/>
          <p:nvPr/>
        </p:nvSpPr>
        <p:spPr>
          <a:xfrm>
            <a:off x="838200" y="4447483"/>
            <a:ext cx="5160497" cy="2031325"/>
          </a:xfrm>
          <a:prstGeom prst="rect">
            <a:avLst/>
          </a:prstGeom>
          <a:noFill/>
        </p:spPr>
        <p:txBody>
          <a:bodyPr wrap="square" rtlCol="0">
            <a:spAutoFit/>
          </a:bodyPr>
          <a:lstStyle/>
          <a:p>
            <a:r>
              <a:rPr lang="en-GB" dirty="0"/>
              <a:t>This spike in 2023 aligns with the </a:t>
            </a:r>
            <a:r>
              <a:rPr lang="en-GB" b="1" dirty="0"/>
              <a:t>Hindenburg short-seller event</a:t>
            </a:r>
            <a:r>
              <a:rPr lang="en-GB" dirty="0"/>
              <a:t>, which triggered market-wide disruption. 2021's spike likely reflects increased speculative activity and price reversals after the pandemic recovery phase. These results confirm that </a:t>
            </a:r>
            <a:r>
              <a:rPr lang="en-GB" b="1" dirty="0"/>
              <a:t>anomalies are temporally clustered during periods of heightened uncertainty or event-driven volatility.</a:t>
            </a:r>
            <a:endParaRPr lang="en-US" altLang="en-US" dirty="0"/>
          </a:p>
        </p:txBody>
      </p:sp>
      <p:sp>
        <p:nvSpPr>
          <p:cNvPr id="7" name="TextBox 6">
            <a:extLst>
              <a:ext uri="{FF2B5EF4-FFF2-40B4-BE49-F238E27FC236}">
                <a16:creationId xmlns:a16="http://schemas.microsoft.com/office/drawing/2014/main" id="{218383C4-FE61-FDF1-B64B-079DF2A52420}"/>
              </a:ext>
            </a:extLst>
          </p:cNvPr>
          <p:cNvSpPr txBox="1"/>
          <p:nvPr/>
        </p:nvSpPr>
        <p:spPr>
          <a:xfrm>
            <a:off x="6193305" y="4447483"/>
            <a:ext cx="5160497" cy="2031325"/>
          </a:xfrm>
          <a:prstGeom prst="rect">
            <a:avLst/>
          </a:prstGeom>
          <a:noFill/>
        </p:spPr>
        <p:txBody>
          <a:bodyPr wrap="square" rtlCol="0">
            <a:spAutoFit/>
          </a:bodyPr>
          <a:lstStyle/>
          <a:p>
            <a:r>
              <a:rPr lang="en-GB" dirty="0"/>
              <a:t>The </a:t>
            </a:r>
            <a:r>
              <a:rPr lang="en-GB" b="1" dirty="0"/>
              <a:t>concentration of anomalies in February and June</a:t>
            </a:r>
            <a:r>
              <a:rPr lang="en-GB" dirty="0"/>
              <a:t> may correspond to financial disclosures, post-budget market reactions, or institutional rebalancing periods. This supports the relevance of </a:t>
            </a:r>
            <a:r>
              <a:rPr lang="en-GB" b="1" dirty="0"/>
              <a:t>calendar effects</a:t>
            </a:r>
            <a:r>
              <a:rPr lang="en-GB" dirty="0"/>
              <a:t> in stock market anomaly detection and justifies time-aware feature engineering in financial ML models.</a:t>
            </a:r>
            <a:endParaRPr lang="en-US" altLang="en-US" dirty="0"/>
          </a:p>
        </p:txBody>
      </p:sp>
      <p:sp>
        <p:nvSpPr>
          <p:cNvPr id="8" name="TextBox 7">
            <a:extLst>
              <a:ext uri="{FF2B5EF4-FFF2-40B4-BE49-F238E27FC236}">
                <a16:creationId xmlns:a16="http://schemas.microsoft.com/office/drawing/2014/main" id="{2FA2866B-9964-D029-7BEA-2CCB457A2906}"/>
              </a:ext>
            </a:extLst>
          </p:cNvPr>
          <p:cNvSpPr txBox="1"/>
          <p:nvPr/>
        </p:nvSpPr>
        <p:spPr>
          <a:xfrm>
            <a:off x="675468" y="3833841"/>
            <a:ext cx="10743762" cy="523220"/>
          </a:xfrm>
          <a:prstGeom prst="rect">
            <a:avLst/>
          </a:prstGeom>
          <a:noFill/>
        </p:spPr>
        <p:txBody>
          <a:bodyPr wrap="square" rtlCol="0">
            <a:spAutoFit/>
          </a:bodyPr>
          <a:lstStyle/>
          <a:p>
            <a:pPr algn="ctr"/>
            <a:r>
              <a:rPr lang="en-IN" sz="2800" b="1" dirty="0"/>
              <a:t>Interpretation:</a:t>
            </a:r>
          </a:p>
        </p:txBody>
      </p:sp>
    </p:spTree>
    <p:extLst>
      <p:ext uri="{BB962C8B-B14F-4D97-AF65-F5344CB8AC3E}">
        <p14:creationId xmlns:p14="http://schemas.microsoft.com/office/powerpoint/2010/main" val="29376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9A6-E107-DA3E-F05C-191CBB018062}"/>
              </a:ext>
            </a:extLst>
          </p:cNvPr>
          <p:cNvSpPr>
            <a:spLocks noGrp="1"/>
          </p:cNvSpPr>
          <p:nvPr>
            <p:ph type="title"/>
          </p:nvPr>
        </p:nvSpPr>
        <p:spPr/>
        <p:txBody>
          <a:bodyPr/>
          <a:lstStyle/>
          <a:p>
            <a:r>
              <a:rPr lang="en-IN" b="1" dirty="0">
                <a:latin typeface="+mn-lt"/>
                <a:ea typeface="+mn-ea"/>
                <a:cs typeface="+mn-cs"/>
              </a:rPr>
              <a:t>Conclusion</a:t>
            </a:r>
          </a:p>
        </p:txBody>
      </p:sp>
      <p:sp>
        <p:nvSpPr>
          <p:cNvPr id="4" name="Content Placeholder 3">
            <a:extLst>
              <a:ext uri="{FF2B5EF4-FFF2-40B4-BE49-F238E27FC236}">
                <a16:creationId xmlns:a16="http://schemas.microsoft.com/office/drawing/2014/main" id="{6BB6C93C-957E-3D8D-8C8C-A5F24A33D130}"/>
              </a:ext>
            </a:extLst>
          </p:cNvPr>
          <p:cNvSpPr>
            <a:spLocks noGrp="1"/>
          </p:cNvSpPr>
          <p:nvPr>
            <p:ph idx="1"/>
          </p:nvPr>
        </p:nvSpPr>
        <p:spPr/>
        <p:txBody>
          <a:bodyPr>
            <a:normAutofit fontScale="92500" lnSpcReduction="10000"/>
          </a:bodyPr>
          <a:lstStyle/>
          <a:p>
            <a:pPr marL="0" indent="0">
              <a:buNone/>
            </a:pPr>
            <a:r>
              <a:rPr lang="en-GB" dirty="0"/>
              <a:t>This study presented an unsupervised machine learning framework for detecting anomalies in stock price </a:t>
            </a:r>
            <a:r>
              <a:rPr lang="en-GB" dirty="0" err="1"/>
              <a:t>behavior</a:t>
            </a:r>
            <a:r>
              <a:rPr lang="en-GB" dirty="0"/>
              <a:t>, focusing on Adani Group stocks. By applying three complementary models—Isolation Forest, Local Outlier Factor, and DBSCAN—the framework successfully identified abnormal patterns linked to volatility, reversals, and market events. Combined anomalies, confirmed by all models, showed strong alignment with real-world disruptions, particularly the Hindenburg report in 2023. The approach proved effective in handling non-linear, high-dimensional financial data, offering a scalable and interpretable solution for investors, analysts, and regulators. Overall, the results demonstrate that machine learning-based anomaly detection can enhance traditional risk monitoring and event analysis in dynamic financial markets.</a:t>
            </a:r>
            <a:endParaRPr lang="en-IN" dirty="0"/>
          </a:p>
        </p:txBody>
      </p:sp>
    </p:spTree>
    <p:extLst>
      <p:ext uri="{BB962C8B-B14F-4D97-AF65-F5344CB8AC3E}">
        <p14:creationId xmlns:p14="http://schemas.microsoft.com/office/powerpoint/2010/main" val="73244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58DD-49F0-5DAE-9E7B-EDC0FBF957ED}"/>
              </a:ext>
            </a:extLst>
          </p:cNvPr>
          <p:cNvSpPr>
            <a:spLocks noGrp="1"/>
          </p:cNvSpPr>
          <p:nvPr>
            <p:ph type="title"/>
          </p:nvPr>
        </p:nvSpPr>
        <p:spPr>
          <a:xfrm>
            <a:off x="838200" y="55636"/>
            <a:ext cx="10515600" cy="1325563"/>
          </a:xfrm>
        </p:spPr>
        <p:txBody>
          <a:bodyPr/>
          <a:lstStyle/>
          <a:p>
            <a:r>
              <a:rPr lang="en-IN" sz="4000" b="1" dirty="0" err="1">
                <a:latin typeface="+mn-lt"/>
                <a:ea typeface="+mn-ea"/>
                <a:cs typeface="+mn-cs"/>
              </a:rPr>
              <a:t>Refrences</a:t>
            </a:r>
            <a:endParaRPr lang="en-IN" sz="4000" b="1" dirty="0">
              <a:latin typeface="+mn-lt"/>
              <a:ea typeface="+mn-ea"/>
              <a:cs typeface="+mn-cs"/>
            </a:endParaRPr>
          </a:p>
        </p:txBody>
      </p:sp>
      <p:sp>
        <p:nvSpPr>
          <p:cNvPr id="3" name="Content Placeholder 2">
            <a:extLst>
              <a:ext uri="{FF2B5EF4-FFF2-40B4-BE49-F238E27FC236}">
                <a16:creationId xmlns:a16="http://schemas.microsoft.com/office/drawing/2014/main" id="{2B2DCD44-959C-BA02-FC0C-C3902A566326}"/>
              </a:ext>
            </a:extLst>
          </p:cNvPr>
          <p:cNvSpPr>
            <a:spLocks noGrp="1"/>
          </p:cNvSpPr>
          <p:nvPr>
            <p:ph idx="1"/>
          </p:nvPr>
        </p:nvSpPr>
        <p:spPr>
          <a:xfrm>
            <a:off x="838200" y="984738"/>
            <a:ext cx="10515600" cy="5683347"/>
          </a:xfrm>
        </p:spPr>
        <p:txBody>
          <a:bodyPr>
            <a:noAutofit/>
          </a:bodyPr>
          <a:lstStyle/>
          <a:p>
            <a:pPr>
              <a:lnSpc>
                <a:spcPct val="120000"/>
              </a:lnSpc>
              <a:buFont typeface="+mj-lt"/>
              <a:buAutoNum type="arabicPeriod"/>
            </a:pPr>
            <a:r>
              <a:rPr lang="en-IN" sz="1400" b="1" dirty="0"/>
              <a:t>Azevedo, V., &amp; </a:t>
            </a:r>
            <a:r>
              <a:rPr lang="en-IN" sz="1400" b="1" dirty="0" err="1"/>
              <a:t>Hoegner</a:t>
            </a:r>
            <a:r>
              <a:rPr lang="en-IN" sz="1400" b="1" dirty="0"/>
              <a:t>, C.</a:t>
            </a:r>
            <a:r>
              <a:rPr lang="en-IN" sz="1400" dirty="0"/>
              <a:t> (2022). </a:t>
            </a:r>
            <a:r>
              <a:rPr lang="en-IN" sz="1400" i="1" dirty="0"/>
              <a:t>Enhancing Stock Market Anomalies with Machine Learning</a:t>
            </a:r>
            <a:r>
              <a:rPr lang="en-IN" sz="1400" dirty="0"/>
              <a:t>. Journal of Risk and Financial Management, 15(9), 412. https://doi.org/10.3390/jrfm15090412</a:t>
            </a:r>
          </a:p>
          <a:p>
            <a:pPr>
              <a:lnSpc>
                <a:spcPct val="120000"/>
              </a:lnSpc>
              <a:buFont typeface="+mj-lt"/>
              <a:buAutoNum type="arabicPeriod"/>
            </a:pPr>
            <a:r>
              <a:rPr lang="en-IN" sz="1400" b="1" dirty="0"/>
              <a:t>Albu, L. L., &amp; Lupu, R.</a:t>
            </a:r>
            <a:r>
              <a:rPr lang="en-IN" sz="1400" dirty="0"/>
              <a:t> (2020). </a:t>
            </a:r>
            <a:r>
              <a:rPr lang="en-IN" sz="1400" i="1" dirty="0"/>
              <a:t>Anomaly Detection in Stock Market Indices with Neural Networks</a:t>
            </a:r>
            <a:r>
              <a:rPr lang="en-IN" sz="1400" dirty="0"/>
              <a:t>. Romanian Journal of Economic Forecasting, 23(2), 100–116.</a:t>
            </a:r>
          </a:p>
          <a:p>
            <a:pPr>
              <a:lnSpc>
                <a:spcPct val="120000"/>
              </a:lnSpc>
              <a:buFont typeface="+mj-lt"/>
              <a:buAutoNum type="arabicPeriod"/>
            </a:pPr>
            <a:r>
              <a:rPr lang="en-IN" sz="1400" b="1" dirty="0"/>
              <a:t>Ravi, V., &amp; Shamsuddin, S. M.</a:t>
            </a:r>
            <a:r>
              <a:rPr lang="en-IN" sz="1400" dirty="0"/>
              <a:t> (2021). </a:t>
            </a:r>
            <a:r>
              <a:rPr lang="en-IN" sz="1400" i="1" dirty="0"/>
              <a:t>A survey on anomaly detection in stock markets using machine learning</a:t>
            </a:r>
            <a:r>
              <a:rPr lang="en-IN" sz="1400" dirty="0"/>
              <a:t>. Expert Systems with Applications, 180, 115090. https://doi.org/10.1016/j.eswa.2021.115090</a:t>
            </a:r>
          </a:p>
          <a:p>
            <a:pPr>
              <a:lnSpc>
                <a:spcPct val="120000"/>
              </a:lnSpc>
              <a:buFont typeface="+mj-lt"/>
              <a:buAutoNum type="arabicPeriod"/>
            </a:pPr>
            <a:r>
              <a:rPr lang="en-IN" sz="1400" b="1" dirty="0"/>
              <a:t>Zhao, Y., Nasrullah, Z., &amp; Li, Z.</a:t>
            </a:r>
            <a:r>
              <a:rPr lang="en-IN" sz="1400" dirty="0"/>
              <a:t> (2019). </a:t>
            </a:r>
            <a:r>
              <a:rPr lang="en-IN" sz="1400" i="1" dirty="0" err="1"/>
              <a:t>PyOD</a:t>
            </a:r>
            <a:r>
              <a:rPr lang="en-IN" sz="1400" i="1" dirty="0"/>
              <a:t>: A Python Toolbox for Scalable Outlier Detection</a:t>
            </a:r>
            <a:r>
              <a:rPr lang="en-IN" sz="1400" dirty="0"/>
              <a:t>. Journal of Machine Learning Research, 20(96), 1–7. https://www.jmlr.org/papers/volume20/19-011/19-011.pdf</a:t>
            </a:r>
          </a:p>
          <a:p>
            <a:pPr>
              <a:lnSpc>
                <a:spcPct val="120000"/>
              </a:lnSpc>
              <a:buFont typeface="+mj-lt"/>
              <a:buAutoNum type="arabicPeriod"/>
            </a:pPr>
            <a:r>
              <a:rPr lang="en-IN" sz="1400" b="1" dirty="0"/>
              <a:t>Chandola, V., Banerjee, A., &amp; Kumar, V.</a:t>
            </a:r>
            <a:r>
              <a:rPr lang="en-IN" sz="1400" dirty="0"/>
              <a:t> (2009). </a:t>
            </a:r>
            <a:r>
              <a:rPr lang="en-IN" sz="1400" i="1" dirty="0"/>
              <a:t>Anomaly detection: A survey</a:t>
            </a:r>
            <a:r>
              <a:rPr lang="en-IN" sz="1400" dirty="0"/>
              <a:t>. ACM Computing Surveys, 41(3), 1–58. https://doi.org/10.1145/1541880.1541882</a:t>
            </a:r>
          </a:p>
          <a:p>
            <a:pPr>
              <a:lnSpc>
                <a:spcPct val="120000"/>
              </a:lnSpc>
              <a:buFont typeface="+mj-lt"/>
              <a:buAutoNum type="arabicPeriod"/>
            </a:pPr>
            <a:r>
              <a:rPr lang="en-IN" sz="1400" b="1" dirty="0"/>
              <a:t>Aggarwal, C. C.</a:t>
            </a:r>
            <a:r>
              <a:rPr lang="en-IN" sz="1400" dirty="0"/>
              <a:t> (2016). </a:t>
            </a:r>
            <a:r>
              <a:rPr lang="en-IN" sz="1400" i="1" dirty="0"/>
              <a:t>Outlier Analysis</a:t>
            </a:r>
            <a:r>
              <a:rPr lang="en-IN" sz="1400" dirty="0"/>
              <a:t> (2nd ed.). Springer. https://doi.org/10.1007/978-3-319-47578-3</a:t>
            </a:r>
          </a:p>
          <a:p>
            <a:pPr>
              <a:lnSpc>
                <a:spcPct val="120000"/>
              </a:lnSpc>
              <a:buFont typeface="+mj-lt"/>
              <a:buAutoNum type="arabicPeriod"/>
            </a:pPr>
            <a:r>
              <a:rPr lang="en-IN" sz="1400" b="1" dirty="0"/>
              <a:t>Fama, E. F.</a:t>
            </a:r>
            <a:r>
              <a:rPr lang="en-IN" sz="1400" dirty="0"/>
              <a:t> (1970). </a:t>
            </a:r>
            <a:r>
              <a:rPr lang="en-IN" sz="1400" i="1" dirty="0"/>
              <a:t>Efficient Capital Markets: A Review of Theory and Empirical Work</a:t>
            </a:r>
            <a:r>
              <a:rPr lang="en-IN" sz="1400" dirty="0"/>
              <a:t>. Journal of Finance, 25(2), 383–417. https://doi.org/10.2307/2325486</a:t>
            </a:r>
          </a:p>
          <a:p>
            <a:pPr>
              <a:lnSpc>
                <a:spcPct val="120000"/>
              </a:lnSpc>
              <a:buFont typeface="+mj-lt"/>
              <a:buAutoNum type="arabicPeriod"/>
            </a:pPr>
            <a:r>
              <a:rPr lang="en-IN" sz="1400" b="1" dirty="0"/>
              <a:t>Hodge, V. J., &amp; Austin, J.</a:t>
            </a:r>
            <a:r>
              <a:rPr lang="en-IN" sz="1400" dirty="0"/>
              <a:t> (2004). </a:t>
            </a:r>
            <a:r>
              <a:rPr lang="en-IN" sz="1400" i="1" dirty="0"/>
              <a:t>A Survey of Outlier Detection Methodologies</a:t>
            </a:r>
            <a:r>
              <a:rPr lang="en-IN" sz="1400" dirty="0"/>
              <a:t>. Artificial Intelligence Review, 22(2), 85–126.</a:t>
            </a:r>
          </a:p>
          <a:p>
            <a:pPr>
              <a:lnSpc>
                <a:spcPct val="120000"/>
              </a:lnSpc>
              <a:buFont typeface="+mj-lt"/>
              <a:buAutoNum type="arabicPeriod"/>
            </a:pPr>
            <a:r>
              <a:rPr lang="en-IN" sz="1400" b="1" dirty="0"/>
              <a:t>Kou, G., Xu, Y., Peng, Y., &amp; Shen, F.</a:t>
            </a:r>
            <a:r>
              <a:rPr lang="en-IN" sz="1400" dirty="0"/>
              <a:t> (2021). </a:t>
            </a:r>
            <a:r>
              <a:rPr lang="en-IN" sz="1400" i="1" dirty="0"/>
              <a:t>Machine learning methods for stock market prediction: A literature review</a:t>
            </a:r>
            <a:r>
              <a:rPr lang="en-IN" sz="1400" dirty="0"/>
              <a:t>. Expert Systems with Applications, 183, 115437. https://doi.org/10.1016/j.eswa.2021.115437</a:t>
            </a:r>
          </a:p>
          <a:p>
            <a:pPr>
              <a:lnSpc>
                <a:spcPct val="120000"/>
              </a:lnSpc>
              <a:buFont typeface="+mj-lt"/>
              <a:buAutoNum type="arabicPeriod"/>
            </a:pPr>
            <a:r>
              <a:rPr lang="en-IN" sz="1400" b="1" dirty="0"/>
              <a:t>News Context</a:t>
            </a:r>
            <a:r>
              <a:rPr lang="en-IN" sz="1400" dirty="0"/>
              <a:t>: Hindenburg Research. (2023). </a:t>
            </a:r>
            <a:r>
              <a:rPr lang="en-IN" sz="1400" i="1" dirty="0"/>
              <a:t>Adani Group: How The World’s 3rd Richest Man Is Pulling The Largest Con In </a:t>
            </a:r>
            <a:r>
              <a:rPr lang="en-IN" sz="1400" i="1" dirty="0" err="1"/>
              <a:t>CorporateHistory</a:t>
            </a:r>
            <a:r>
              <a:rPr lang="en-IN" sz="1400" dirty="0"/>
              <a:t>.</a:t>
            </a:r>
          </a:p>
        </p:txBody>
      </p:sp>
    </p:spTree>
    <p:extLst>
      <p:ext uri="{BB962C8B-B14F-4D97-AF65-F5344CB8AC3E}">
        <p14:creationId xmlns:p14="http://schemas.microsoft.com/office/powerpoint/2010/main" val="384527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93A12-352C-18CE-0F11-6DBA2D8CA29B}"/>
              </a:ext>
            </a:extLst>
          </p:cNvPr>
          <p:cNvSpPr>
            <a:spLocks noGrp="1"/>
          </p:cNvSpPr>
          <p:nvPr>
            <p:ph idx="1"/>
          </p:nvPr>
        </p:nvSpPr>
        <p:spPr>
          <a:xfrm>
            <a:off x="549728" y="2868611"/>
            <a:ext cx="11092543" cy="1405845"/>
          </a:xfrm>
        </p:spPr>
        <p:txBody>
          <a:bodyPr>
            <a:normAutofit/>
          </a:bodyPr>
          <a:lstStyle/>
          <a:p>
            <a:pPr marL="0" indent="0" algn="ctr">
              <a:buNone/>
            </a:pPr>
            <a:r>
              <a:rPr lang="en-IN" sz="8800" b="1" dirty="0"/>
              <a:t>Thank You</a:t>
            </a:r>
          </a:p>
        </p:txBody>
      </p:sp>
    </p:spTree>
    <p:extLst>
      <p:ext uri="{BB962C8B-B14F-4D97-AF65-F5344CB8AC3E}">
        <p14:creationId xmlns:p14="http://schemas.microsoft.com/office/powerpoint/2010/main" val="112538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E3FB-F592-58EE-298A-8EC8A9811F83}"/>
              </a:ext>
            </a:extLst>
          </p:cNvPr>
          <p:cNvSpPr>
            <a:spLocks noGrp="1"/>
          </p:cNvSpPr>
          <p:nvPr>
            <p:ph type="ctrTitle"/>
          </p:nvPr>
        </p:nvSpPr>
        <p:spPr>
          <a:xfrm>
            <a:off x="159224" y="218364"/>
            <a:ext cx="3812275" cy="880281"/>
          </a:xfrm>
        </p:spPr>
        <p:txBody>
          <a:bodyPr>
            <a:normAutofit fontScale="90000"/>
          </a:bodyPr>
          <a:lstStyle/>
          <a:p>
            <a:r>
              <a:rPr lang="en-IN" dirty="0"/>
              <a:t>Contents</a:t>
            </a:r>
          </a:p>
        </p:txBody>
      </p:sp>
      <p:sp>
        <p:nvSpPr>
          <p:cNvPr id="3" name="Subtitle 2">
            <a:extLst>
              <a:ext uri="{FF2B5EF4-FFF2-40B4-BE49-F238E27FC236}">
                <a16:creationId xmlns:a16="http://schemas.microsoft.com/office/drawing/2014/main" id="{606AF7C2-3EBD-1508-3119-FBC1F8C2A632}"/>
              </a:ext>
            </a:extLst>
          </p:cNvPr>
          <p:cNvSpPr>
            <a:spLocks noGrp="1"/>
          </p:cNvSpPr>
          <p:nvPr>
            <p:ph type="subTitle" idx="1"/>
          </p:nvPr>
        </p:nvSpPr>
        <p:spPr>
          <a:xfrm>
            <a:off x="784746" y="1529390"/>
            <a:ext cx="9883254" cy="4988256"/>
          </a:xfrm>
        </p:spPr>
        <p:txBody>
          <a:bodyPr>
            <a:normAutofit/>
          </a:bodyPr>
          <a:lstStyle/>
          <a:p>
            <a:pPr marL="457200" indent="-457200" algn="l">
              <a:buFont typeface="Arial" panose="020B0604020202020204" pitchFamily="34" charset="0"/>
              <a:buChar char="•"/>
            </a:pPr>
            <a:r>
              <a:rPr lang="en-IN" dirty="0"/>
              <a:t>Introduction</a:t>
            </a:r>
          </a:p>
          <a:p>
            <a:pPr marL="457200" indent="-457200" algn="l">
              <a:buFont typeface="Arial" panose="020B0604020202020204" pitchFamily="34" charset="0"/>
              <a:buChar char="•"/>
            </a:pPr>
            <a:r>
              <a:rPr lang="en-IN" dirty="0"/>
              <a:t>Literature Review</a:t>
            </a:r>
          </a:p>
          <a:p>
            <a:pPr marL="457200" indent="-457200" algn="l">
              <a:buFont typeface="Arial" panose="020B0604020202020204" pitchFamily="34" charset="0"/>
              <a:buChar char="•"/>
            </a:pPr>
            <a:r>
              <a:rPr lang="en-IN" dirty="0"/>
              <a:t>Objectives</a:t>
            </a:r>
          </a:p>
          <a:p>
            <a:pPr marL="457200" indent="-457200" algn="l">
              <a:buFont typeface="Arial" panose="020B0604020202020204" pitchFamily="34" charset="0"/>
              <a:buChar char="•"/>
            </a:pPr>
            <a:r>
              <a:rPr lang="en-IN" dirty="0"/>
              <a:t>Stock Market Anomalies</a:t>
            </a:r>
            <a:endParaRPr lang="en-GB" dirty="0"/>
          </a:p>
          <a:p>
            <a:pPr marL="457200" indent="-457200" algn="l">
              <a:buFont typeface="Arial" panose="020B0604020202020204" pitchFamily="34" charset="0"/>
              <a:buChar char="•"/>
            </a:pPr>
            <a:r>
              <a:rPr lang="en-IN" dirty="0"/>
              <a:t>Machine learning Models used</a:t>
            </a:r>
          </a:p>
          <a:p>
            <a:pPr marL="457200" indent="-457200" algn="l">
              <a:buFont typeface="Arial" panose="020B0604020202020204" pitchFamily="34" charset="0"/>
              <a:buChar char="•"/>
            </a:pPr>
            <a:r>
              <a:rPr lang="en-IN" dirty="0"/>
              <a:t>Methodology</a:t>
            </a:r>
          </a:p>
          <a:p>
            <a:pPr marL="457200" indent="-457200" algn="l">
              <a:buFont typeface="Arial" panose="020B0604020202020204" pitchFamily="34" charset="0"/>
              <a:buChar char="•"/>
            </a:pPr>
            <a:r>
              <a:rPr lang="en-IN" dirty="0"/>
              <a:t>Results</a:t>
            </a:r>
          </a:p>
          <a:p>
            <a:pPr marL="457200" indent="-457200" algn="l">
              <a:buFont typeface="Arial" panose="020B0604020202020204" pitchFamily="34" charset="0"/>
              <a:buChar char="•"/>
            </a:pPr>
            <a:r>
              <a:rPr lang="en-IN" dirty="0"/>
              <a:t>Conclusion</a:t>
            </a:r>
          </a:p>
          <a:p>
            <a:pPr marL="457200" indent="-457200" algn="l">
              <a:buFont typeface="Arial" panose="020B0604020202020204" pitchFamily="34" charset="0"/>
              <a:buChar char="•"/>
            </a:pPr>
            <a:r>
              <a:rPr lang="en-IN" dirty="0"/>
              <a:t>References</a:t>
            </a:r>
            <a:br>
              <a:rPr lang="en-IN" b="1" dirty="0"/>
            </a:br>
            <a:br>
              <a:rPr lang="en-IN" b="1" dirty="0"/>
            </a:br>
            <a:endParaRPr lang="en-IN" dirty="0"/>
          </a:p>
          <a:p>
            <a:pPr marL="457200" indent="-457200" algn="l">
              <a:buFont typeface="Arial" panose="020B0604020202020204" pitchFamily="34" charset="0"/>
              <a:buChar char="•"/>
            </a:pPr>
            <a:endParaRPr lang="en-IN" dirty="0"/>
          </a:p>
          <a:p>
            <a:pPr marL="457200" indent="-457200" algn="l">
              <a:buFont typeface="Arial" panose="020B0604020202020204" pitchFamily="34" charset="0"/>
              <a:buChar char="•"/>
            </a:pPr>
            <a:endParaRPr lang="en-IN" dirty="0"/>
          </a:p>
          <a:p>
            <a:pPr marL="457200" indent="-457200" algn="l">
              <a:buFont typeface="Arial" panose="020B0604020202020204" pitchFamily="34" charset="0"/>
              <a:buChar char="•"/>
            </a:pPr>
            <a:endParaRPr lang="en-IN" dirty="0"/>
          </a:p>
        </p:txBody>
      </p:sp>
    </p:spTree>
    <p:extLst>
      <p:ext uri="{BB962C8B-B14F-4D97-AF65-F5344CB8AC3E}">
        <p14:creationId xmlns:p14="http://schemas.microsoft.com/office/powerpoint/2010/main" val="2450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505B-0782-F9B3-16B1-529253E2692D}"/>
              </a:ext>
            </a:extLst>
          </p:cNvPr>
          <p:cNvSpPr>
            <a:spLocks noGrp="1"/>
          </p:cNvSpPr>
          <p:nvPr>
            <p:ph type="title"/>
          </p:nvPr>
        </p:nvSpPr>
        <p:spPr/>
        <p:txBody>
          <a:bodyPr>
            <a:normAutofit/>
          </a:bodyPr>
          <a:lstStyle/>
          <a:p>
            <a:pPr algn="r"/>
            <a:r>
              <a:rPr lang="en-GB" sz="6000" b="1" dirty="0"/>
              <a:t>Introduction</a:t>
            </a:r>
            <a:endParaRPr lang="en-IN" sz="6000" b="1" dirty="0"/>
          </a:p>
        </p:txBody>
      </p:sp>
      <p:grpSp>
        <p:nvGrpSpPr>
          <p:cNvPr id="7" name="Group 6">
            <a:extLst>
              <a:ext uri="{FF2B5EF4-FFF2-40B4-BE49-F238E27FC236}">
                <a16:creationId xmlns:a16="http://schemas.microsoft.com/office/drawing/2014/main" id="{30ADCBB0-5269-30BA-4601-B95FF32D4481}"/>
              </a:ext>
            </a:extLst>
          </p:cNvPr>
          <p:cNvGrpSpPr/>
          <p:nvPr/>
        </p:nvGrpSpPr>
        <p:grpSpPr>
          <a:xfrm>
            <a:off x="821103" y="1690688"/>
            <a:ext cx="10549793" cy="800050"/>
            <a:chOff x="0" y="696933"/>
            <a:chExt cx="10549793" cy="1216800"/>
          </a:xfrm>
          <a:solidFill>
            <a:schemeClr val="bg1">
              <a:lumMod val="75000"/>
            </a:schemeClr>
          </a:solidFill>
        </p:grpSpPr>
        <p:sp>
          <p:nvSpPr>
            <p:cNvPr id="8" name="Rectangle: Rounded Corners 7">
              <a:extLst>
                <a:ext uri="{FF2B5EF4-FFF2-40B4-BE49-F238E27FC236}">
                  <a16:creationId xmlns:a16="http://schemas.microsoft.com/office/drawing/2014/main" id="{6FE23462-7C01-5C3C-1E95-65BF8863C7B5}"/>
                </a:ext>
              </a:extLst>
            </p:cNvPr>
            <p:cNvSpPr/>
            <p:nvPr/>
          </p:nvSpPr>
          <p:spPr>
            <a:xfrm>
              <a:off x="0" y="696933"/>
              <a:ext cx="10549793" cy="1216800"/>
            </a:xfrm>
            <a:prstGeom prst="round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B66E4C02-D393-4259-8215-CE224FB65686}"/>
                </a:ext>
              </a:extLst>
            </p:cNvPr>
            <p:cNvSpPr txBox="1"/>
            <p:nvPr/>
          </p:nvSpPr>
          <p:spPr>
            <a:xfrm>
              <a:off x="59399" y="756332"/>
              <a:ext cx="10430995" cy="10885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r>
                <a:rPr lang="en-GB" sz="2000" dirty="0">
                  <a:solidFill>
                    <a:schemeClr val="tx1"/>
                  </a:solidFill>
                </a:rPr>
                <a:t>India’s household savings traditionally favoured bank deposits</a:t>
              </a:r>
            </a:p>
          </p:txBody>
        </p:sp>
      </p:grpSp>
      <p:grpSp>
        <p:nvGrpSpPr>
          <p:cNvPr id="10" name="Group 9">
            <a:extLst>
              <a:ext uri="{FF2B5EF4-FFF2-40B4-BE49-F238E27FC236}">
                <a16:creationId xmlns:a16="http://schemas.microsoft.com/office/drawing/2014/main" id="{8449115B-9F6F-14B1-32B0-83E4AA958E32}"/>
              </a:ext>
            </a:extLst>
          </p:cNvPr>
          <p:cNvGrpSpPr/>
          <p:nvPr/>
        </p:nvGrpSpPr>
        <p:grpSpPr>
          <a:xfrm>
            <a:off x="838200" y="2663169"/>
            <a:ext cx="10549793" cy="800050"/>
            <a:chOff x="0" y="696933"/>
            <a:chExt cx="10549793" cy="1216800"/>
          </a:xfrm>
          <a:solidFill>
            <a:schemeClr val="bg1">
              <a:lumMod val="75000"/>
            </a:schemeClr>
          </a:solidFill>
        </p:grpSpPr>
        <p:sp>
          <p:nvSpPr>
            <p:cNvPr id="11" name="Rectangle: Rounded Corners 10">
              <a:extLst>
                <a:ext uri="{FF2B5EF4-FFF2-40B4-BE49-F238E27FC236}">
                  <a16:creationId xmlns:a16="http://schemas.microsoft.com/office/drawing/2014/main" id="{11B6B4D0-9A41-8CCF-C270-AA0C16578E79}"/>
                </a:ext>
              </a:extLst>
            </p:cNvPr>
            <p:cNvSpPr/>
            <p:nvPr/>
          </p:nvSpPr>
          <p:spPr>
            <a:xfrm>
              <a:off x="0" y="696933"/>
              <a:ext cx="10549793" cy="1216800"/>
            </a:xfrm>
            <a:prstGeom prst="round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7D106435-A73E-8231-A77E-58F4642FE27F}"/>
                </a:ext>
              </a:extLst>
            </p:cNvPr>
            <p:cNvSpPr txBox="1"/>
            <p:nvPr/>
          </p:nvSpPr>
          <p:spPr>
            <a:xfrm>
              <a:off x="59399" y="760067"/>
              <a:ext cx="10430995" cy="10847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r>
                <a:rPr lang="en-GB" sz="2000" dirty="0">
                  <a:solidFill>
                    <a:schemeClr val="tx1"/>
                  </a:solidFill>
                </a:rPr>
                <a:t>Rise of equity participation since 2015; demat accounts tripled</a:t>
              </a:r>
            </a:p>
          </p:txBody>
        </p:sp>
      </p:grpSp>
      <p:grpSp>
        <p:nvGrpSpPr>
          <p:cNvPr id="13" name="Group 12">
            <a:extLst>
              <a:ext uri="{FF2B5EF4-FFF2-40B4-BE49-F238E27FC236}">
                <a16:creationId xmlns:a16="http://schemas.microsoft.com/office/drawing/2014/main" id="{4CA478D3-72E3-4226-0515-5880194A1870}"/>
              </a:ext>
            </a:extLst>
          </p:cNvPr>
          <p:cNvGrpSpPr/>
          <p:nvPr/>
        </p:nvGrpSpPr>
        <p:grpSpPr>
          <a:xfrm>
            <a:off x="821103" y="3635650"/>
            <a:ext cx="10473297" cy="800050"/>
            <a:chOff x="0" y="696933"/>
            <a:chExt cx="10549793" cy="1216800"/>
          </a:xfrm>
          <a:solidFill>
            <a:schemeClr val="bg1">
              <a:lumMod val="75000"/>
            </a:schemeClr>
          </a:solidFill>
        </p:grpSpPr>
        <p:sp>
          <p:nvSpPr>
            <p:cNvPr id="14" name="Rectangle: Rounded Corners 13">
              <a:extLst>
                <a:ext uri="{FF2B5EF4-FFF2-40B4-BE49-F238E27FC236}">
                  <a16:creationId xmlns:a16="http://schemas.microsoft.com/office/drawing/2014/main" id="{5C8EA6C2-61AF-EF2A-C8BE-E13A14C15D99}"/>
                </a:ext>
              </a:extLst>
            </p:cNvPr>
            <p:cNvSpPr/>
            <p:nvPr/>
          </p:nvSpPr>
          <p:spPr>
            <a:xfrm>
              <a:off x="0" y="696933"/>
              <a:ext cx="10549793" cy="1216800"/>
            </a:xfrm>
            <a:prstGeom prst="round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09D2D973-71B5-8578-187B-C1F3073E0CB5}"/>
                </a:ext>
              </a:extLst>
            </p:cNvPr>
            <p:cNvSpPr txBox="1"/>
            <p:nvPr/>
          </p:nvSpPr>
          <p:spPr>
            <a:xfrm>
              <a:off x="59399" y="756332"/>
              <a:ext cx="10430995" cy="10885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indent="0">
                <a:lnSpc>
                  <a:spcPct val="90000"/>
                </a:lnSpc>
                <a:spcBef>
                  <a:spcPct val="0"/>
                </a:spcBef>
                <a:spcAft>
                  <a:spcPct val="35000"/>
                </a:spcAft>
                <a:buNone/>
              </a:pPr>
              <a:r>
                <a:rPr lang="en-GB" sz="2000" dirty="0">
                  <a:solidFill>
                    <a:schemeClr val="tx1"/>
                  </a:solidFill>
                </a:rPr>
                <a:t>Govt concern: market risks, banking liquidity</a:t>
              </a:r>
              <a:endParaRPr lang="en-US" sz="2000" dirty="0">
                <a:solidFill>
                  <a:schemeClr val="tx1"/>
                </a:solidFill>
              </a:endParaRPr>
            </a:p>
          </p:txBody>
        </p:sp>
      </p:grpSp>
      <p:sp>
        <p:nvSpPr>
          <p:cNvPr id="16" name="Rectangle 15">
            <a:extLst>
              <a:ext uri="{FF2B5EF4-FFF2-40B4-BE49-F238E27FC236}">
                <a16:creationId xmlns:a16="http://schemas.microsoft.com/office/drawing/2014/main" id="{089E1787-70FD-D31B-780A-90355CEACE22}"/>
              </a:ext>
            </a:extLst>
          </p:cNvPr>
          <p:cNvSpPr/>
          <p:nvPr/>
        </p:nvSpPr>
        <p:spPr>
          <a:xfrm>
            <a:off x="7529945" y="1281545"/>
            <a:ext cx="3781552" cy="1194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9A49054D-43C8-33F8-1D35-A75E04EA4EFC}"/>
              </a:ext>
            </a:extLst>
          </p:cNvPr>
          <p:cNvGrpSpPr/>
          <p:nvPr/>
        </p:nvGrpSpPr>
        <p:grpSpPr>
          <a:xfrm>
            <a:off x="821102" y="4608131"/>
            <a:ext cx="10473297" cy="800050"/>
            <a:chOff x="0" y="696933"/>
            <a:chExt cx="10549793" cy="1216800"/>
          </a:xfrm>
          <a:solidFill>
            <a:schemeClr val="bg1">
              <a:lumMod val="75000"/>
            </a:schemeClr>
          </a:solidFill>
        </p:grpSpPr>
        <p:sp>
          <p:nvSpPr>
            <p:cNvPr id="4" name="Rectangle: Rounded Corners 3">
              <a:extLst>
                <a:ext uri="{FF2B5EF4-FFF2-40B4-BE49-F238E27FC236}">
                  <a16:creationId xmlns:a16="http://schemas.microsoft.com/office/drawing/2014/main" id="{9EFFBDFD-5A84-81D6-225E-511D2C7FBF17}"/>
                </a:ext>
              </a:extLst>
            </p:cNvPr>
            <p:cNvSpPr/>
            <p:nvPr/>
          </p:nvSpPr>
          <p:spPr>
            <a:xfrm>
              <a:off x="0" y="696933"/>
              <a:ext cx="10549793" cy="1216800"/>
            </a:xfrm>
            <a:prstGeom prst="round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AAD40DFA-FEC2-4982-9228-4496513423BE}"/>
                </a:ext>
              </a:extLst>
            </p:cNvPr>
            <p:cNvSpPr txBox="1"/>
            <p:nvPr/>
          </p:nvSpPr>
          <p:spPr>
            <a:xfrm>
              <a:off x="59399" y="777728"/>
              <a:ext cx="10430995" cy="10885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a:lnSpc>
                  <a:spcPct val="90000"/>
                </a:lnSpc>
                <a:spcBef>
                  <a:spcPct val="0"/>
                </a:spcBef>
                <a:spcAft>
                  <a:spcPct val="35000"/>
                </a:spcAft>
              </a:pPr>
              <a:r>
                <a:rPr lang="en-GB" sz="2000" dirty="0">
                  <a:solidFill>
                    <a:schemeClr val="tx1"/>
                  </a:solidFill>
                </a:rPr>
                <a:t>Research Question: Does deposit growth influence IT and Bank sector returns?</a:t>
              </a:r>
            </a:p>
            <a:p>
              <a:pPr lvl="0" indent="0">
                <a:lnSpc>
                  <a:spcPct val="90000"/>
                </a:lnSpc>
                <a:spcBef>
                  <a:spcPct val="0"/>
                </a:spcBef>
                <a:spcAft>
                  <a:spcPct val="35000"/>
                </a:spcAft>
                <a:buNone/>
              </a:pPr>
              <a:endParaRPr lang="en-US" sz="2000" dirty="0">
                <a:solidFill>
                  <a:schemeClr val="tx1"/>
                </a:solidFill>
              </a:endParaRPr>
            </a:p>
          </p:txBody>
        </p:sp>
      </p:grpSp>
      <p:grpSp>
        <p:nvGrpSpPr>
          <p:cNvPr id="6" name="Group 5">
            <a:extLst>
              <a:ext uri="{FF2B5EF4-FFF2-40B4-BE49-F238E27FC236}">
                <a16:creationId xmlns:a16="http://schemas.microsoft.com/office/drawing/2014/main" id="{7F6BDD02-0702-3571-7D9D-7D2F6CC7F3DA}"/>
              </a:ext>
            </a:extLst>
          </p:cNvPr>
          <p:cNvGrpSpPr/>
          <p:nvPr/>
        </p:nvGrpSpPr>
        <p:grpSpPr>
          <a:xfrm>
            <a:off x="821101" y="5576455"/>
            <a:ext cx="10473297" cy="800050"/>
            <a:chOff x="0" y="696933"/>
            <a:chExt cx="10549793" cy="1216800"/>
          </a:xfrm>
          <a:solidFill>
            <a:schemeClr val="bg1">
              <a:lumMod val="75000"/>
            </a:schemeClr>
          </a:solidFill>
        </p:grpSpPr>
        <p:sp>
          <p:nvSpPr>
            <p:cNvPr id="17" name="Rectangle: Rounded Corners 16">
              <a:extLst>
                <a:ext uri="{FF2B5EF4-FFF2-40B4-BE49-F238E27FC236}">
                  <a16:creationId xmlns:a16="http://schemas.microsoft.com/office/drawing/2014/main" id="{6EB0E9CF-319C-CA07-F6AF-B01B63183B7F}"/>
                </a:ext>
              </a:extLst>
            </p:cNvPr>
            <p:cNvSpPr/>
            <p:nvPr/>
          </p:nvSpPr>
          <p:spPr>
            <a:xfrm>
              <a:off x="0" y="696933"/>
              <a:ext cx="10549793" cy="1216800"/>
            </a:xfrm>
            <a:prstGeom prst="round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BE978505-D4BB-559F-9EED-9BE0DA7D7DF5}"/>
                </a:ext>
              </a:extLst>
            </p:cNvPr>
            <p:cNvSpPr txBox="1"/>
            <p:nvPr/>
          </p:nvSpPr>
          <p:spPr>
            <a:xfrm>
              <a:off x="59399" y="756332"/>
              <a:ext cx="10430995" cy="10885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indent="0">
                <a:lnSpc>
                  <a:spcPct val="90000"/>
                </a:lnSpc>
                <a:spcBef>
                  <a:spcPct val="0"/>
                </a:spcBef>
                <a:spcAft>
                  <a:spcPct val="35000"/>
                </a:spcAft>
                <a:buNone/>
              </a:pPr>
              <a:r>
                <a:rPr lang="en-GB" sz="2000" dirty="0">
                  <a:solidFill>
                    <a:schemeClr val="tx1"/>
                  </a:solidFill>
                </a:rPr>
                <a:t>Govt concern: market risks, banking liquidity</a:t>
              </a:r>
              <a:endParaRPr lang="en-US" sz="2000" dirty="0">
                <a:solidFill>
                  <a:schemeClr val="tx1"/>
                </a:solidFill>
              </a:endParaRPr>
            </a:p>
          </p:txBody>
        </p:sp>
      </p:grpSp>
    </p:spTree>
    <p:extLst>
      <p:ext uri="{BB962C8B-B14F-4D97-AF65-F5344CB8AC3E}">
        <p14:creationId xmlns:p14="http://schemas.microsoft.com/office/powerpoint/2010/main" val="342751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AA7AB7E-EC58-2849-62C6-E648B08A21F0}"/>
              </a:ext>
            </a:extLst>
          </p:cNvPr>
          <p:cNvGraphicFramePr>
            <a:graphicFrameLocks noGrp="1"/>
          </p:cNvGraphicFramePr>
          <p:nvPr>
            <p:extLst>
              <p:ext uri="{D42A27DB-BD31-4B8C-83A1-F6EECF244321}">
                <p14:modId xmlns:p14="http://schemas.microsoft.com/office/powerpoint/2010/main" val="3135595680"/>
              </p:ext>
            </p:extLst>
          </p:nvPr>
        </p:nvGraphicFramePr>
        <p:xfrm>
          <a:off x="90054" y="1600820"/>
          <a:ext cx="12011892" cy="5151120"/>
        </p:xfrm>
        <a:graphic>
          <a:graphicData uri="http://schemas.openxmlformats.org/drawingml/2006/table">
            <a:tbl>
              <a:tblPr firstRow="1" bandRow="1">
                <a:tableStyleId>{073A0DAA-6AF3-43AB-8588-CEC1D06C72B9}</a:tableStyleId>
              </a:tblPr>
              <a:tblGrid>
                <a:gridCol w="3002973">
                  <a:extLst>
                    <a:ext uri="{9D8B030D-6E8A-4147-A177-3AD203B41FA5}">
                      <a16:colId xmlns:a16="http://schemas.microsoft.com/office/drawing/2014/main" val="1890874862"/>
                    </a:ext>
                  </a:extLst>
                </a:gridCol>
                <a:gridCol w="3002973">
                  <a:extLst>
                    <a:ext uri="{9D8B030D-6E8A-4147-A177-3AD203B41FA5}">
                      <a16:colId xmlns:a16="http://schemas.microsoft.com/office/drawing/2014/main" val="3058465983"/>
                    </a:ext>
                  </a:extLst>
                </a:gridCol>
                <a:gridCol w="3002973">
                  <a:extLst>
                    <a:ext uri="{9D8B030D-6E8A-4147-A177-3AD203B41FA5}">
                      <a16:colId xmlns:a16="http://schemas.microsoft.com/office/drawing/2014/main" val="1012221937"/>
                    </a:ext>
                  </a:extLst>
                </a:gridCol>
                <a:gridCol w="3002973">
                  <a:extLst>
                    <a:ext uri="{9D8B030D-6E8A-4147-A177-3AD203B41FA5}">
                      <a16:colId xmlns:a16="http://schemas.microsoft.com/office/drawing/2014/main" val="2438724458"/>
                    </a:ext>
                  </a:extLst>
                </a:gridCol>
              </a:tblGrid>
              <a:tr h="298540">
                <a:tc>
                  <a:txBody>
                    <a:bodyPr/>
                    <a:lstStyle/>
                    <a:p>
                      <a:r>
                        <a:rPr lang="en-IN" sz="1600" dirty="0"/>
                        <a:t>Title </a:t>
                      </a:r>
                    </a:p>
                  </a:txBody>
                  <a:tcPr/>
                </a:tc>
                <a:tc>
                  <a:txBody>
                    <a:bodyPr/>
                    <a:lstStyle/>
                    <a:p>
                      <a:r>
                        <a:rPr lang="en-IN" sz="1600" dirty="0"/>
                        <a:t>Findings</a:t>
                      </a:r>
                    </a:p>
                  </a:txBody>
                  <a:tcPr/>
                </a:tc>
                <a:tc>
                  <a:txBody>
                    <a:bodyPr/>
                    <a:lstStyle/>
                    <a:p>
                      <a:r>
                        <a:rPr lang="en-IN" sz="1600" dirty="0"/>
                        <a:t>Limitation</a:t>
                      </a:r>
                    </a:p>
                  </a:txBody>
                  <a:tcPr/>
                </a:tc>
                <a:tc>
                  <a:txBody>
                    <a:bodyPr/>
                    <a:lstStyle/>
                    <a:p>
                      <a:r>
                        <a:rPr lang="en-IN" sz="1600" dirty="0"/>
                        <a:t>Future Scope</a:t>
                      </a:r>
                    </a:p>
                  </a:txBody>
                  <a:tcPr/>
                </a:tc>
                <a:extLst>
                  <a:ext uri="{0D108BD9-81ED-4DB2-BD59-A6C34878D82A}">
                    <a16:rowId xmlns:a16="http://schemas.microsoft.com/office/drawing/2014/main" val="2642439771"/>
                  </a:ext>
                </a:extLst>
              </a:tr>
              <a:tr h="2686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 systematic literature review of unsupervised learning algorithms for anomalous traffic detection based on flows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While focused on network traffic, this paper provides a review of unsupervised learning algorithms relevant to anomaly detection, including autoencoders and SVM, which are also used in financial anomaly detection. It highlights the ability of unsupervised methods to detect unknown anomalies and their efficiency in not requiring </a:t>
                      </a:r>
                      <a:r>
                        <a:rPr lang="en-GB" sz="1600" dirty="0" err="1"/>
                        <a:t>labeled</a:t>
                      </a:r>
                      <a:r>
                        <a:rPr lang="en-GB" sz="1600" dirty="0"/>
                        <a:t> data..</a:t>
                      </a:r>
                      <a:endParaRPr lang="en-IN" sz="1600" dirty="0"/>
                    </a:p>
                    <a:p>
                      <a:endParaRPr lang="en-IN" sz="1600" dirty="0"/>
                    </a:p>
                  </a:txBody>
                  <a:tcPr/>
                </a:tc>
                <a:tc>
                  <a:txBody>
                    <a:bodyPr/>
                    <a:lstStyle/>
                    <a:p>
                      <a:r>
                        <a:rPr lang="en-GB" sz="1600" dirty="0"/>
                        <a:t>The paper is specific to network flow data and does not directly address the nuances of financial markets.</a:t>
                      </a:r>
                      <a:endParaRPr lang="en-IN" sz="1600" dirty="0"/>
                    </a:p>
                  </a:txBody>
                  <a:tcPr/>
                </a:tc>
                <a:tc>
                  <a:txBody>
                    <a:bodyPr/>
                    <a:lstStyle/>
                    <a:p>
                      <a:r>
                        <a:rPr lang="en-GB" sz="1600" dirty="0"/>
                        <a:t>The review identifies research gaps and future directions in unsupervised anomaly detection, which could inspire new approaches in the financial domain.</a:t>
                      </a:r>
                      <a:endParaRPr lang="en-IN" sz="1600" dirty="0"/>
                    </a:p>
                  </a:txBody>
                  <a:tcPr/>
                </a:tc>
                <a:extLst>
                  <a:ext uri="{0D108BD9-81ED-4DB2-BD59-A6C34878D82A}">
                    <a16:rowId xmlns:a16="http://schemas.microsoft.com/office/drawing/2014/main" val="1543628159"/>
                  </a:ext>
                </a:extLst>
              </a:tr>
              <a:tr h="1649354">
                <a:tc>
                  <a:txBody>
                    <a:bodyPr/>
                    <a:lstStyle/>
                    <a:p>
                      <a:r>
                        <a:rPr lang="en-GB" sz="1600" dirty="0"/>
                        <a:t>Anomaly detection in stock market indices with neural networks</a:t>
                      </a:r>
                      <a:endParaRPr lang="en-IN" sz="1600" dirty="0"/>
                    </a:p>
                  </a:txBody>
                  <a:tcPr/>
                </a:tc>
                <a:tc>
                  <a:txBody>
                    <a:bodyPr/>
                    <a:lstStyle/>
                    <a:p>
                      <a:r>
                        <a:rPr lang="en-GB" sz="1600" dirty="0"/>
                        <a:t>This paper employs a recurrent neural network (RNN) to detect anomalous </a:t>
                      </a:r>
                      <a:r>
                        <a:rPr lang="en-GB" sz="1600" dirty="0" err="1"/>
                        <a:t>behavior</a:t>
                      </a:r>
                      <a:r>
                        <a:rPr lang="en-GB" sz="1600" dirty="0"/>
                        <a:t> in several stock market indices using daily data. The approach identifies outlying realizations of log-returns.</a:t>
                      </a:r>
                      <a:endParaRPr lang="en-IN" sz="1600" dirty="0"/>
                    </a:p>
                  </a:txBody>
                  <a:tcPr/>
                </a:tc>
                <a:tc>
                  <a:txBody>
                    <a:bodyPr/>
                    <a:lstStyle/>
                    <a:p>
                      <a:r>
                        <a:rPr lang="en-GB" sz="1600" dirty="0"/>
                        <a:t>The study focuses on RNNs, a specific type of neural network, and might not cover the breadth of unsupervised ML techniques.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The research demonstrates the potential of neural networks in identifying economically significant anomalies in stock market dynamics..   </a:t>
                      </a:r>
                    </a:p>
                    <a:p>
                      <a:endParaRPr lang="en-IN" sz="1600" dirty="0"/>
                    </a:p>
                  </a:txBody>
                  <a:tcPr/>
                </a:tc>
                <a:extLst>
                  <a:ext uri="{0D108BD9-81ED-4DB2-BD59-A6C34878D82A}">
                    <a16:rowId xmlns:a16="http://schemas.microsoft.com/office/drawing/2014/main" val="6013608"/>
                  </a:ext>
                </a:extLst>
              </a:tr>
            </a:tbl>
          </a:graphicData>
        </a:graphic>
      </p:graphicFrame>
      <p:sp>
        <p:nvSpPr>
          <p:cNvPr id="4" name="Title 3">
            <a:extLst>
              <a:ext uri="{FF2B5EF4-FFF2-40B4-BE49-F238E27FC236}">
                <a16:creationId xmlns:a16="http://schemas.microsoft.com/office/drawing/2014/main" id="{77AA0375-8689-1E5C-1515-4508EDC8BB0F}"/>
              </a:ext>
            </a:extLst>
          </p:cNvPr>
          <p:cNvSpPr txBox="1">
            <a:spLocks/>
          </p:cNvSpPr>
          <p:nvPr/>
        </p:nvSpPr>
        <p:spPr>
          <a:xfrm>
            <a:off x="2293912" y="-147818"/>
            <a:ext cx="7365024" cy="13607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latin typeface="Calibri Heading"/>
              </a:rPr>
              <a:t>Literature Review </a:t>
            </a:r>
          </a:p>
        </p:txBody>
      </p:sp>
      <p:sp>
        <p:nvSpPr>
          <p:cNvPr id="5" name="Rectangle 4">
            <a:extLst>
              <a:ext uri="{FF2B5EF4-FFF2-40B4-BE49-F238E27FC236}">
                <a16:creationId xmlns:a16="http://schemas.microsoft.com/office/drawing/2014/main" id="{1743944D-4ACC-C6B7-3A3C-5B9AD08EF550}"/>
              </a:ext>
            </a:extLst>
          </p:cNvPr>
          <p:cNvSpPr/>
          <p:nvPr/>
        </p:nvSpPr>
        <p:spPr>
          <a:xfrm flipV="1">
            <a:off x="2743200" y="984737"/>
            <a:ext cx="6478172" cy="914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985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3AED9D7-F22E-AE09-5279-C168556570E2}"/>
              </a:ext>
            </a:extLst>
          </p:cNvPr>
          <p:cNvGraphicFramePr>
            <a:graphicFrameLocks noGrp="1"/>
          </p:cNvGraphicFramePr>
          <p:nvPr>
            <p:extLst>
              <p:ext uri="{D42A27DB-BD31-4B8C-83A1-F6EECF244321}">
                <p14:modId xmlns:p14="http://schemas.microsoft.com/office/powerpoint/2010/main" val="3667599944"/>
              </p:ext>
            </p:extLst>
          </p:nvPr>
        </p:nvGraphicFramePr>
        <p:xfrm>
          <a:off x="96982" y="121920"/>
          <a:ext cx="12011892" cy="6604462"/>
        </p:xfrm>
        <a:graphic>
          <a:graphicData uri="http://schemas.openxmlformats.org/drawingml/2006/table">
            <a:tbl>
              <a:tblPr firstRow="1" bandRow="1">
                <a:tableStyleId>{073A0DAA-6AF3-43AB-8588-CEC1D06C72B9}</a:tableStyleId>
              </a:tblPr>
              <a:tblGrid>
                <a:gridCol w="3002973">
                  <a:extLst>
                    <a:ext uri="{9D8B030D-6E8A-4147-A177-3AD203B41FA5}">
                      <a16:colId xmlns:a16="http://schemas.microsoft.com/office/drawing/2014/main" val="1890874862"/>
                    </a:ext>
                  </a:extLst>
                </a:gridCol>
                <a:gridCol w="3002973">
                  <a:extLst>
                    <a:ext uri="{9D8B030D-6E8A-4147-A177-3AD203B41FA5}">
                      <a16:colId xmlns:a16="http://schemas.microsoft.com/office/drawing/2014/main" val="3058465983"/>
                    </a:ext>
                  </a:extLst>
                </a:gridCol>
                <a:gridCol w="3002973">
                  <a:extLst>
                    <a:ext uri="{9D8B030D-6E8A-4147-A177-3AD203B41FA5}">
                      <a16:colId xmlns:a16="http://schemas.microsoft.com/office/drawing/2014/main" val="1012221937"/>
                    </a:ext>
                  </a:extLst>
                </a:gridCol>
                <a:gridCol w="3002973">
                  <a:extLst>
                    <a:ext uri="{9D8B030D-6E8A-4147-A177-3AD203B41FA5}">
                      <a16:colId xmlns:a16="http://schemas.microsoft.com/office/drawing/2014/main" val="2438724458"/>
                    </a:ext>
                  </a:extLst>
                </a:gridCol>
              </a:tblGrid>
              <a:tr h="392698">
                <a:tc>
                  <a:txBody>
                    <a:bodyPr/>
                    <a:lstStyle/>
                    <a:p>
                      <a:r>
                        <a:rPr lang="en-IN" sz="1600" dirty="0"/>
                        <a:t>Title</a:t>
                      </a:r>
                    </a:p>
                  </a:txBody>
                  <a:tcPr/>
                </a:tc>
                <a:tc>
                  <a:txBody>
                    <a:bodyPr/>
                    <a:lstStyle/>
                    <a:p>
                      <a:r>
                        <a:rPr lang="en-IN" sz="1600" dirty="0"/>
                        <a:t>Findings</a:t>
                      </a:r>
                    </a:p>
                  </a:txBody>
                  <a:tcPr/>
                </a:tc>
                <a:tc>
                  <a:txBody>
                    <a:bodyPr/>
                    <a:lstStyle/>
                    <a:p>
                      <a:r>
                        <a:rPr lang="en-IN" sz="1600" dirty="0"/>
                        <a:t>Limitation</a:t>
                      </a:r>
                    </a:p>
                  </a:txBody>
                  <a:tcPr/>
                </a:tc>
                <a:tc>
                  <a:txBody>
                    <a:bodyPr/>
                    <a:lstStyle/>
                    <a:p>
                      <a:r>
                        <a:rPr lang="en-IN" sz="1600" dirty="0"/>
                        <a:t>Future Scope</a:t>
                      </a:r>
                    </a:p>
                  </a:txBody>
                  <a:tcPr/>
                </a:tc>
                <a:extLst>
                  <a:ext uri="{0D108BD9-81ED-4DB2-BD59-A6C34878D82A}">
                    <a16:rowId xmlns:a16="http://schemas.microsoft.com/office/drawing/2014/main" val="2642439771"/>
                  </a:ext>
                </a:extLst>
              </a:tr>
              <a:tr h="2391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Unsupervised Learning for Anomaly Detection in Financial Markets and Crisis Prediction</a:t>
                      </a:r>
                      <a:endParaRPr lang="en-IN" sz="1600" dirty="0"/>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This study demonstrates that unsupervised learning models (autoencoders, isolation forests, clustering algorithms) can effectively detect financial anomalies and provide early warnings for financial instability.</a:t>
                      </a:r>
                      <a:endParaRPr lang="en-IN" sz="1600" dirty="0"/>
                    </a:p>
                    <a:p>
                      <a:endParaRPr lang="en-IN" sz="1600" dirty="0"/>
                    </a:p>
                  </a:txBody>
                  <a:tcPr/>
                </a:tc>
                <a:tc>
                  <a:txBody>
                    <a:bodyPr/>
                    <a:lstStyle/>
                    <a:p>
                      <a:r>
                        <a:rPr lang="en-GB" sz="1600" dirty="0"/>
                        <a:t>The abstract suggests a need for future research to focus on practical applications in financial risk assessment and automated monitoring systems.</a:t>
                      </a:r>
                      <a:endParaRPr lang="en-IN" sz="1600" dirty="0"/>
                    </a:p>
                  </a:txBody>
                  <a:tcPr/>
                </a:tc>
                <a:tc>
                  <a:txBody>
                    <a:bodyPr/>
                    <a:lstStyle/>
                    <a:p>
                      <a:r>
                        <a:rPr lang="en-GB" sz="1600" dirty="0"/>
                        <a:t>The paper recommends future work should explore the practical application of these models for financial risk assessment and market stability monitoring.</a:t>
                      </a:r>
                      <a:endParaRPr lang="en-IN" sz="1600" dirty="0"/>
                    </a:p>
                  </a:txBody>
                  <a:tcPr/>
                </a:tc>
                <a:extLst>
                  <a:ext uri="{0D108BD9-81ED-4DB2-BD59-A6C34878D82A}">
                    <a16:rowId xmlns:a16="http://schemas.microsoft.com/office/drawing/2014/main" val="1543628159"/>
                  </a:ext>
                </a:extLst>
              </a:tr>
              <a:tr h="3819878">
                <a:tc>
                  <a:txBody>
                    <a:bodyPr/>
                    <a:lstStyle/>
                    <a:p>
                      <a:r>
                        <a:rPr lang="en-GB" sz="1600" dirty="0"/>
                        <a:t>Experimenting with Machine Learning for Stock Market Anomaly Detection</a:t>
                      </a:r>
                      <a:endParaRPr lang="en-IN" sz="1600" dirty="0"/>
                    </a:p>
                  </a:txBody>
                  <a:tcPr/>
                </a:tc>
                <a:tc>
                  <a:txBody>
                    <a:bodyPr/>
                    <a:lstStyle/>
                    <a:p>
                      <a:r>
                        <a:rPr lang="en-GB" sz="1600" dirty="0"/>
                        <a:t>This research compares ARIMA, Isolation Forest, and One-Class SVM for stock market anomaly detection on Tesla (TSLA) and Bank of America (BAC) data. It found that Isolation Forest identified a broader range of anomalies (irregular price spikes and volume surges) than ARIMA, while One-Class SVM struggled. A hybrid approach of ARIMA and Isolation Forest is suggested for more comprehensive detection.</a:t>
                      </a:r>
                      <a:endParaRPr lang="en-IN" sz="1600" dirty="0"/>
                    </a:p>
                  </a:txBody>
                  <a:tcPr/>
                </a:tc>
                <a:tc>
                  <a:txBody>
                    <a:bodyPr/>
                    <a:lstStyle/>
                    <a:p>
                      <a:r>
                        <a:rPr lang="en-GB" sz="1600" dirty="0"/>
                        <a:t>The study notes that no single model performed best across all market conditions and that One-Class SVM struggled with noisy financial data.</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The findings suggest the potential of combining statistical forecasting with machine learning techniques to enhance anomaly detection in financial time series.   </a:t>
                      </a:r>
                    </a:p>
                    <a:p>
                      <a:endParaRPr lang="en-IN" sz="1600" dirty="0"/>
                    </a:p>
                  </a:txBody>
                  <a:tcPr/>
                </a:tc>
                <a:extLst>
                  <a:ext uri="{0D108BD9-81ED-4DB2-BD59-A6C34878D82A}">
                    <a16:rowId xmlns:a16="http://schemas.microsoft.com/office/drawing/2014/main" val="6013608"/>
                  </a:ext>
                </a:extLst>
              </a:tr>
            </a:tbl>
          </a:graphicData>
        </a:graphic>
      </p:graphicFrame>
    </p:spTree>
    <p:extLst>
      <p:ext uri="{BB962C8B-B14F-4D97-AF65-F5344CB8AC3E}">
        <p14:creationId xmlns:p14="http://schemas.microsoft.com/office/powerpoint/2010/main" val="198067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A2295-764F-DA53-4939-8B1957412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7CB1D-ACDC-0A68-3882-160B59304EF4}"/>
              </a:ext>
            </a:extLst>
          </p:cNvPr>
          <p:cNvSpPr>
            <a:spLocks noGrp="1"/>
          </p:cNvSpPr>
          <p:nvPr>
            <p:ph type="title"/>
          </p:nvPr>
        </p:nvSpPr>
        <p:spPr/>
        <p:txBody>
          <a:bodyPr>
            <a:normAutofit/>
          </a:bodyPr>
          <a:lstStyle/>
          <a:p>
            <a:pPr algn="r"/>
            <a:r>
              <a:rPr lang="en-IN" b="1" dirty="0">
                <a:latin typeface="Calibri (Body)"/>
              </a:rPr>
              <a:t>Research Objectives</a:t>
            </a:r>
          </a:p>
        </p:txBody>
      </p:sp>
      <p:graphicFrame>
        <p:nvGraphicFramePr>
          <p:cNvPr id="6" name="Diagram 5">
            <a:extLst>
              <a:ext uri="{FF2B5EF4-FFF2-40B4-BE49-F238E27FC236}">
                <a16:creationId xmlns:a16="http://schemas.microsoft.com/office/drawing/2014/main" id="{FE5F8F22-232A-644E-8F4D-FDD33AC791A0}"/>
              </a:ext>
            </a:extLst>
          </p:cNvPr>
          <p:cNvGraphicFramePr/>
          <p:nvPr>
            <p:extLst>
              <p:ext uri="{D42A27DB-BD31-4B8C-83A1-F6EECF244321}">
                <p14:modId xmlns:p14="http://schemas.microsoft.com/office/powerpoint/2010/main" val="3556139845"/>
              </p:ext>
            </p:extLst>
          </p:nvPr>
        </p:nvGraphicFramePr>
        <p:xfrm>
          <a:off x="516000" y="1861189"/>
          <a:ext cx="11160000" cy="4531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F3526EE5-A964-8300-4146-70A57A0E6DB2}"/>
              </a:ext>
            </a:extLst>
          </p:cNvPr>
          <p:cNvSpPr/>
          <p:nvPr/>
        </p:nvSpPr>
        <p:spPr>
          <a:xfrm>
            <a:off x="6785795" y="1288919"/>
            <a:ext cx="4506320" cy="118967"/>
          </a:xfrm>
          <a:prstGeom prst="rect">
            <a:avLst/>
          </a:prstGeom>
          <a:solidFill>
            <a:schemeClr val="accent6">
              <a:lumMod val="75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99BBD9F-3150-0A3B-744A-3EB2F53FC693}"/>
              </a:ext>
            </a:extLst>
          </p:cNvPr>
          <p:cNvSpPr txBox="1"/>
          <p:nvPr/>
        </p:nvSpPr>
        <p:spPr>
          <a:xfrm>
            <a:off x="2693285" y="2011680"/>
            <a:ext cx="8821615" cy="646331"/>
          </a:xfrm>
          <a:prstGeom prst="rect">
            <a:avLst/>
          </a:prstGeom>
          <a:noFill/>
        </p:spPr>
        <p:txBody>
          <a:bodyPr wrap="square" rtlCol="0">
            <a:spAutoFit/>
          </a:bodyPr>
          <a:lstStyle/>
          <a:p>
            <a:r>
              <a:rPr lang="en-GB" dirty="0"/>
              <a:t>The primary objective of this research is to develop a machine learning-based framework to detect anomalies in financial time series, specifically focusing on Adani Group stock data. </a:t>
            </a:r>
            <a:endParaRPr lang="en-IN" dirty="0"/>
          </a:p>
        </p:txBody>
      </p:sp>
      <p:sp>
        <p:nvSpPr>
          <p:cNvPr id="9" name="TextBox 8">
            <a:extLst>
              <a:ext uri="{FF2B5EF4-FFF2-40B4-BE49-F238E27FC236}">
                <a16:creationId xmlns:a16="http://schemas.microsoft.com/office/drawing/2014/main" id="{81193FAE-98BE-C19F-4278-E2AD3D51EAD6}"/>
              </a:ext>
            </a:extLst>
          </p:cNvPr>
          <p:cNvSpPr txBox="1"/>
          <p:nvPr/>
        </p:nvSpPr>
        <p:spPr>
          <a:xfrm>
            <a:off x="2693283" y="3461326"/>
            <a:ext cx="8821615" cy="1477328"/>
          </a:xfrm>
          <a:prstGeom prst="rect">
            <a:avLst/>
          </a:prstGeom>
          <a:noFill/>
        </p:spPr>
        <p:txBody>
          <a:bodyPr wrap="square" rtlCol="0">
            <a:spAutoFit/>
          </a:bodyPr>
          <a:lstStyle/>
          <a:p>
            <a:r>
              <a:rPr lang="en-GB" dirty="0"/>
              <a:t>The study aims to apply unsupervised learning models—</a:t>
            </a:r>
            <a:r>
              <a:rPr lang="en-GB" b="1" dirty="0"/>
              <a:t>DBSCAN</a:t>
            </a:r>
            <a:r>
              <a:rPr lang="en-GB" dirty="0"/>
              <a:t>, </a:t>
            </a:r>
            <a:r>
              <a:rPr lang="en-GB" b="1" dirty="0"/>
              <a:t>Isolation Forest</a:t>
            </a:r>
            <a:r>
              <a:rPr lang="en-GB" dirty="0"/>
              <a:t>, and </a:t>
            </a:r>
            <a:r>
              <a:rPr lang="en-GB" b="1" dirty="0"/>
              <a:t>Local Outlier Factor (LOF)</a:t>
            </a:r>
            <a:r>
              <a:rPr lang="en-GB" dirty="0"/>
              <a:t>—to identify irregular price, volume, and return patterns without relying on </a:t>
            </a:r>
            <a:r>
              <a:rPr lang="en-GB" dirty="0" err="1"/>
              <a:t>labeled</a:t>
            </a:r>
            <a:r>
              <a:rPr lang="en-GB" dirty="0"/>
              <a:t> data. Additional goals include comparing model outputs, identifying high-confidence anomalies (via model consensus), and </a:t>
            </a:r>
            <a:r>
              <a:rPr lang="en-GB" dirty="0" err="1"/>
              <a:t>analyzing</a:t>
            </a:r>
            <a:r>
              <a:rPr lang="en-GB" dirty="0"/>
              <a:t> how these anomalies relate to significant market events.</a:t>
            </a:r>
            <a:endParaRPr lang="en-IN" dirty="0"/>
          </a:p>
        </p:txBody>
      </p:sp>
      <p:sp>
        <p:nvSpPr>
          <p:cNvPr id="10" name="TextBox 9">
            <a:extLst>
              <a:ext uri="{FF2B5EF4-FFF2-40B4-BE49-F238E27FC236}">
                <a16:creationId xmlns:a16="http://schemas.microsoft.com/office/drawing/2014/main" id="{6E7943BF-6FA3-7D25-2BA0-1CC9816AB7BD}"/>
              </a:ext>
            </a:extLst>
          </p:cNvPr>
          <p:cNvSpPr txBox="1"/>
          <p:nvPr/>
        </p:nvSpPr>
        <p:spPr>
          <a:xfrm>
            <a:off x="2693283" y="5019305"/>
            <a:ext cx="8821615" cy="646331"/>
          </a:xfrm>
          <a:prstGeom prst="rect">
            <a:avLst/>
          </a:prstGeom>
          <a:noFill/>
        </p:spPr>
        <p:txBody>
          <a:bodyPr wrap="square" rtlCol="0">
            <a:spAutoFit/>
          </a:bodyPr>
          <a:lstStyle/>
          <a:p>
            <a:r>
              <a:rPr lang="en-GB" dirty="0"/>
              <a:t>The final objective is to ensure the model is both </a:t>
            </a:r>
            <a:r>
              <a:rPr lang="en-GB" b="1" dirty="0"/>
              <a:t>scalable for large datasets</a:t>
            </a:r>
            <a:r>
              <a:rPr lang="en-GB" dirty="0"/>
              <a:t> and </a:t>
            </a:r>
            <a:r>
              <a:rPr lang="en-GB" b="1" dirty="0"/>
              <a:t>interpretable for practical use</a:t>
            </a:r>
            <a:r>
              <a:rPr lang="en-GB" dirty="0"/>
              <a:t> by analysts, traders, and regulators.</a:t>
            </a:r>
            <a:endParaRPr lang="en-IN" dirty="0"/>
          </a:p>
        </p:txBody>
      </p:sp>
    </p:spTree>
    <p:extLst>
      <p:ext uri="{BB962C8B-B14F-4D97-AF65-F5344CB8AC3E}">
        <p14:creationId xmlns:p14="http://schemas.microsoft.com/office/powerpoint/2010/main" val="6096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F86D-FEA7-D3E3-FAB5-B576B9AFFC89}"/>
              </a:ext>
            </a:extLst>
          </p:cNvPr>
          <p:cNvSpPr>
            <a:spLocks noGrp="1"/>
          </p:cNvSpPr>
          <p:nvPr>
            <p:ph type="title"/>
          </p:nvPr>
        </p:nvSpPr>
        <p:spPr/>
        <p:txBody>
          <a:bodyPr/>
          <a:lstStyle/>
          <a:p>
            <a:r>
              <a:rPr lang="en-IN" sz="6000" b="1" dirty="0"/>
              <a:t>Stock Market Anomalies</a:t>
            </a:r>
          </a:p>
        </p:txBody>
      </p:sp>
      <p:sp>
        <p:nvSpPr>
          <p:cNvPr id="4" name="Rectangle 1">
            <a:extLst>
              <a:ext uri="{FF2B5EF4-FFF2-40B4-BE49-F238E27FC236}">
                <a16:creationId xmlns:a16="http://schemas.microsoft.com/office/drawing/2014/main" id="{2AD98362-B3E6-A48B-EEB6-93CE670A6EB2}"/>
              </a:ext>
            </a:extLst>
          </p:cNvPr>
          <p:cNvSpPr>
            <a:spLocks noGrp="1" noChangeArrowheads="1"/>
          </p:cNvSpPr>
          <p:nvPr>
            <p:ph idx="1"/>
          </p:nvPr>
        </p:nvSpPr>
        <p:spPr bwMode="auto">
          <a:xfrm>
            <a:off x="838200" y="1757872"/>
            <a:ext cx="10787743" cy="414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GB" sz="2400" b="1" dirty="0"/>
              <a:t>Momentum Effect</a:t>
            </a:r>
            <a:r>
              <a:rPr lang="en-GB" sz="2400" dirty="0"/>
              <a:t> – Stocks that have performed well recently tend to continue rising (short-term trend continuation)</a:t>
            </a:r>
          </a:p>
          <a:p>
            <a:pPr eaLnBrk="0" fontAlgn="base" hangingPunct="0">
              <a:lnSpc>
                <a:spcPct val="100000"/>
              </a:lnSpc>
              <a:spcBef>
                <a:spcPct val="0"/>
              </a:spcBef>
              <a:spcAft>
                <a:spcPct val="0"/>
              </a:spcAft>
            </a:pPr>
            <a:r>
              <a:rPr lang="en-GB" sz="2400" b="1" dirty="0"/>
              <a:t>Mean Reversion </a:t>
            </a:r>
            <a:r>
              <a:rPr lang="en-GB" sz="2400" dirty="0"/>
              <a:t>– Extremely high or low prices tend to return to their average over time</a:t>
            </a:r>
          </a:p>
          <a:p>
            <a:pPr eaLnBrk="0" fontAlgn="base" hangingPunct="0">
              <a:lnSpc>
                <a:spcPct val="100000"/>
              </a:lnSpc>
              <a:spcBef>
                <a:spcPct val="0"/>
              </a:spcBef>
              <a:spcAft>
                <a:spcPct val="0"/>
              </a:spcAft>
            </a:pPr>
            <a:r>
              <a:rPr lang="en-GB" sz="2400" b="1" dirty="0"/>
              <a:t>Calendar Effects</a:t>
            </a:r>
            <a:r>
              <a:rPr lang="en-GB" sz="2400" dirty="0"/>
              <a:t> – Price patterns based on time (e.g., “January Effect” where stocks tend to rise in January)</a:t>
            </a:r>
          </a:p>
          <a:p>
            <a:pPr eaLnBrk="0" fontAlgn="base" hangingPunct="0">
              <a:lnSpc>
                <a:spcPct val="100000"/>
              </a:lnSpc>
              <a:spcBef>
                <a:spcPct val="0"/>
              </a:spcBef>
              <a:spcAft>
                <a:spcPct val="0"/>
              </a:spcAft>
            </a:pPr>
            <a:r>
              <a:rPr lang="en-GB" sz="2400" b="1" dirty="0"/>
              <a:t>Volume Spikes</a:t>
            </a:r>
            <a:r>
              <a:rPr lang="en-GB" sz="2400" dirty="0"/>
              <a:t> – Sudden, abnormal increases in trading volume indicating unusual activity</a:t>
            </a:r>
          </a:p>
          <a:p>
            <a:r>
              <a:rPr lang="en-GB" sz="2400" b="1" dirty="0"/>
              <a:t>Event-Driven Anomalies </a:t>
            </a:r>
            <a:r>
              <a:rPr lang="en-GB" sz="2400" dirty="0"/>
              <a:t>– Irregular </a:t>
            </a:r>
            <a:r>
              <a:rPr lang="en-GB" sz="2400" dirty="0" err="1"/>
              <a:t>behavior</a:t>
            </a:r>
            <a:r>
              <a:rPr lang="en-GB" sz="2400" dirty="0"/>
              <a:t> caused by earnings announcements, political events, or reports (e.g., Hindenburg Report on Adani)</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9118F7A-F1B7-F961-235B-3D19D26E4886}"/>
              </a:ext>
            </a:extLst>
          </p:cNvPr>
          <p:cNvSpPr/>
          <p:nvPr/>
        </p:nvSpPr>
        <p:spPr>
          <a:xfrm flipV="1">
            <a:off x="1008743" y="1405650"/>
            <a:ext cx="7264400" cy="1183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620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35FD9A4-9FA5-2385-0F25-A6FFCBC85975}"/>
              </a:ext>
            </a:extLst>
          </p:cNvPr>
          <p:cNvSpPr>
            <a:spLocks noGrp="1"/>
          </p:cNvSpPr>
          <p:nvPr>
            <p:ph type="title"/>
          </p:nvPr>
        </p:nvSpPr>
        <p:spPr>
          <a:xfrm>
            <a:off x="838199" y="158579"/>
            <a:ext cx="10515600" cy="1325563"/>
          </a:xfrm>
        </p:spPr>
        <p:txBody>
          <a:bodyPr>
            <a:normAutofit/>
          </a:bodyPr>
          <a:lstStyle/>
          <a:p>
            <a:r>
              <a:rPr lang="en-IN" b="1" dirty="0">
                <a:latin typeface="+mn-lt"/>
                <a:ea typeface="+mn-ea"/>
                <a:cs typeface="+mn-cs"/>
              </a:rPr>
              <a:t>Machine Learning Models Used</a:t>
            </a:r>
          </a:p>
        </p:txBody>
      </p:sp>
      <p:graphicFrame>
        <p:nvGraphicFramePr>
          <p:cNvPr id="14" name="Diagram 13">
            <a:extLst>
              <a:ext uri="{FF2B5EF4-FFF2-40B4-BE49-F238E27FC236}">
                <a16:creationId xmlns:a16="http://schemas.microsoft.com/office/drawing/2014/main" id="{17A2D9C4-A0B8-A96D-114D-33BA6D1E2B65}"/>
              </a:ext>
            </a:extLst>
          </p:cNvPr>
          <p:cNvGraphicFramePr/>
          <p:nvPr>
            <p:extLst>
              <p:ext uri="{D42A27DB-BD31-4B8C-83A1-F6EECF244321}">
                <p14:modId xmlns:p14="http://schemas.microsoft.com/office/powerpoint/2010/main" val="1740217909"/>
              </p:ext>
            </p:extLst>
          </p:nvPr>
        </p:nvGraphicFramePr>
        <p:xfrm>
          <a:off x="725713" y="1439333"/>
          <a:ext cx="10900230" cy="4997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95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41A6991-0279-4D0D-DA94-45A3858D81C9}"/>
              </a:ext>
            </a:extLst>
          </p:cNvPr>
          <p:cNvGraphicFramePr/>
          <p:nvPr>
            <p:extLst>
              <p:ext uri="{D42A27DB-BD31-4B8C-83A1-F6EECF244321}">
                <p14:modId xmlns:p14="http://schemas.microsoft.com/office/powerpoint/2010/main" val="1738059456"/>
              </p:ext>
            </p:extLst>
          </p:nvPr>
        </p:nvGraphicFramePr>
        <p:xfrm>
          <a:off x="121626" y="1254465"/>
          <a:ext cx="11948747" cy="5850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6FDD9CEB-E237-30BD-F4AB-D009F193C9C0}"/>
              </a:ext>
            </a:extLst>
          </p:cNvPr>
          <p:cNvSpPr>
            <a:spLocks noGrp="1"/>
          </p:cNvSpPr>
          <p:nvPr>
            <p:ph type="title"/>
          </p:nvPr>
        </p:nvSpPr>
        <p:spPr>
          <a:xfrm>
            <a:off x="838200" y="365125"/>
            <a:ext cx="10515600" cy="1325563"/>
          </a:xfrm>
        </p:spPr>
        <p:txBody>
          <a:bodyPr>
            <a:normAutofit/>
          </a:bodyPr>
          <a:lstStyle/>
          <a:p>
            <a:pPr algn="r"/>
            <a:r>
              <a:rPr lang="en-IN" b="1" dirty="0">
                <a:latin typeface="Calibri (Body)"/>
              </a:rPr>
              <a:t>Methodology</a:t>
            </a:r>
          </a:p>
        </p:txBody>
      </p:sp>
      <p:sp>
        <p:nvSpPr>
          <p:cNvPr id="6" name="Rectangle 5">
            <a:extLst>
              <a:ext uri="{FF2B5EF4-FFF2-40B4-BE49-F238E27FC236}">
                <a16:creationId xmlns:a16="http://schemas.microsoft.com/office/drawing/2014/main" id="{6528A23C-8C6F-28B6-05FD-0EB55CFFA134}"/>
              </a:ext>
            </a:extLst>
          </p:cNvPr>
          <p:cNvSpPr/>
          <p:nvPr/>
        </p:nvSpPr>
        <p:spPr>
          <a:xfrm>
            <a:off x="8331200" y="1348808"/>
            <a:ext cx="3022600" cy="95364"/>
          </a:xfrm>
          <a:prstGeom prst="rect">
            <a:avLst/>
          </a:prstGeom>
          <a:solidFill>
            <a:schemeClr val="accent6">
              <a:lumMod val="75000"/>
            </a:scheme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49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1786</TotalTime>
  <Words>1971</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Calibri (Body)</vt:lpstr>
      <vt:lpstr>Calibri Heading</vt:lpstr>
      <vt:lpstr>Calibri Light</vt:lpstr>
      <vt:lpstr>Office Theme</vt:lpstr>
      <vt:lpstr>Understanding the Influence of Bank Deposit Growth on Sectoral Stock Market Performance in India</vt:lpstr>
      <vt:lpstr>Contents</vt:lpstr>
      <vt:lpstr>Introduction</vt:lpstr>
      <vt:lpstr>PowerPoint Presentation</vt:lpstr>
      <vt:lpstr>PowerPoint Presentation</vt:lpstr>
      <vt:lpstr>Research Objectives</vt:lpstr>
      <vt:lpstr>Stock Market Anomalies</vt:lpstr>
      <vt:lpstr>Machine Learning Models Used</vt:lpstr>
      <vt:lpstr>Methodology</vt:lpstr>
      <vt:lpstr>Results</vt:lpstr>
      <vt:lpstr>Model 1 – Isolation Forest</vt:lpstr>
      <vt:lpstr>Model 2 – Local Outlier Factor (LOF)</vt:lpstr>
      <vt:lpstr>Model 3 – DBSCAN</vt:lpstr>
      <vt:lpstr>PowerPoint Presentation</vt:lpstr>
      <vt:lpstr>Combined Anomaly Detection </vt:lpstr>
      <vt:lpstr>Time-Based Analysis of Combined Anomalies</vt:lpstr>
      <vt:lpstr>Conclusion</vt:lpstr>
      <vt:lpstr>Refrences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Manahil Arif</dc:creator>
  <cp:lastModifiedBy>Manahil Arif</cp:lastModifiedBy>
  <cp:revision>1</cp:revision>
  <dcterms:created xsi:type="dcterms:W3CDTF">2025-05-12T17:44:32Z</dcterms:created>
  <dcterms:modified xsi:type="dcterms:W3CDTF">2025-05-14T08:35:33Z</dcterms:modified>
</cp:coreProperties>
</file>