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7CB9-55E0-49D2-9ACF-00949EA4C4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5F6FB-926D-4F6A-87D3-69E4645BAE99}">
      <dgm:prSet phldrT="[Text]" custT="1"/>
      <dgm:spPr/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adanya</a:t>
          </a:r>
          <a:r>
            <a:rPr lang="en-US" sz="700" dirty="0"/>
            <a:t> </a:t>
          </a:r>
          <a:r>
            <a:rPr lang="en-US" sz="700" dirty="0" err="1"/>
            <a:t>sistem</a:t>
          </a:r>
          <a:r>
            <a:rPr lang="en-US" sz="700" dirty="0"/>
            <a:t> database </a:t>
          </a:r>
          <a:r>
            <a:rPr lang="en-US" sz="700" dirty="0" err="1"/>
            <a:t>terintegrasi</a:t>
          </a:r>
          <a:r>
            <a:rPr lang="en-US" sz="700" dirty="0"/>
            <a:t> </a:t>
          </a:r>
          <a:r>
            <a:rPr lang="en-US" sz="700" dirty="0" err="1"/>
            <a:t>untuk</a:t>
          </a:r>
          <a:r>
            <a:rPr lang="en-US" sz="700" dirty="0"/>
            <a:t> </a:t>
          </a:r>
          <a:r>
            <a:rPr lang="en-US" sz="700" dirty="0" err="1"/>
            <a:t>pengelolaan</a:t>
          </a:r>
          <a:r>
            <a:rPr lang="en-US" sz="700" dirty="0"/>
            <a:t> data </a:t>
          </a:r>
          <a:r>
            <a:rPr lang="en-US" sz="700" dirty="0" err="1"/>
            <a:t>inspeksi</a:t>
          </a:r>
          <a:endParaRPr lang="en-US" sz="700" dirty="0"/>
        </a:p>
      </dgm:t>
    </dgm:pt>
    <dgm:pt modelId="{B0A188CF-32C1-47D3-8D55-0320BDB650D6}" type="parTrans" cxnId="{DFFB50BE-399D-4B99-BE00-AC75D0A18869}">
      <dgm:prSet/>
      <dgm:spPr/>
      <dgm:t>
        <a:bodyPr/>
        <a:lstStyle/>
        <a:p>
          <a:endParaRPr lang="en-US" sz="700"/>
        </a:p>
      </dgm:t>
    </dgm:pt>
    <dgm:pt modelId="{01C7F98F-79FE-4896-81A4-8B6CE06E4464}" type="sibTrans" cxnId="{DFFB50BE-399D-4B99-BE00-AC75D0A18869}">
      <dgm:prSet/>
      <dgm:spPr/>
      <dgm:t>
        <a:bodyPr/>
        <a:lstStyle/>
        <a:p>
          <a:endParaRPr lang="en-US" sz="700"/>
        </a:p>
      </dgm:t>
    </dgm:pt>
    <dgm:pt modelId="{38A14EAE-DC13-461D-B25E-CFCDE2FB7BE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700" dirty="0"/>
            <a:t>Faktor Teknis (System/Tools)</a:t>
          </a:r>
        </a:p>
      </dgm:t>
    </dgm:pt>
    <dgm:pt modelId="{C33E1D0B-51DC-40BD-9740-242C2E9BF996}" type="parTrans" cxnId="{71713C23-D4A3-435F-8D5A-46843E2F228B}">
      <dgm:prSet custT="1"/>
      <dgm:spPr/>
      <dgm:t>
        <a:bodyPr/>
        <a:lstStyle/>
        <a:p>
          <a:endParaRPr lang="en-US" sz="700"/>
        </a:p>
      </dgm:t>
    </dgm:pt>
    <dgm:pt modelId="{23FF870C-48F3-4205-B96C-6BDECF8FF8F4}" type="sibTrans" cxnId="{71713C23-D4A3-435F-8D5A-46843E2F228B}">
      <dgm:prSet/>
      <dgm:spPr/>
      <dgm:t>
        <a:bodyPr/>
        <a:lstStyle/>
        <a:p>
          <a:endParaRPr lang="en-US" sz="700"/>
        </a:p>
      </dgm:t>
    </dgm:pt>
    <dgm:pt modelId="{92B96919-5306-4C3F-BD46-5754CCE5877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700" dirty="0"/>
            <a:t>Faktor </a:t>
          </a:r>
          <a:r>
            <a:rPr lang="en-US" sz="700" dirty="0" err="1"/>
            <a:t>Operasional</a:t>
          </a:r>
          <a:r>
            <a:rPr lang="en-US" sz="700" dirty="0"/>
            <a:t> (Process/User)</a:t>
          </a:r>
        </a:p>
      </dgm:t>
    </dgm:pt>
    <dgm:pt modelId="{2F3ED31A-D12B-4DC8-A10F-F5CB98858858}" type="parTrans" cxnId="{4AE26E10-EA6A-4F39-8230-0ACC97E83AAC}">
      <dgm:prSet custT="1"/>
      <dgm:spPr/>
      <dgm:t>
        <a:bodyPr/>
        <a:lstStyle/>
        <a:p>
          <a:endParaRPr lang="en-US" sz="700"/>
        </a:p>
      </dgm:t>
    </dgm:pt>
    <dgm:pt modelId="{4EA02F4C-79A2-4823-A7CD-95C1CD5F3E2E}" type="sibTrans" cxnId="{4AE26E10-EA6A-4F39-8230-0ACC97E83AAC}">
      <dgm:prSet/>
      <dgm:spPr/>
      <dgm:t>
        <a:bodyPr/>
        <a:lstStyle/>
        <a:p>
          <a:endParaRPr lang="en-US" sz="700"/>
        </a:p>
      </dgm:t>
    </dgm:pt>
    <dgm:pt modelId="{99C25A04-964C-4F78-9FC5-DBF30AE28CE9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700" dirty="0"/>
            <a:t>Governance/Design</a:t>
          </a:r>
        </a:p>
      </dgm:t>
    </dgm:pt>
    <dgm:pt modelId="{A22C2905-C132-4E7F-8AFB-5955360988E5}" type="parTrans" cxnId="{F9353197-2C01-4695-B50C-B0BBD60E3FC8}">
      <dgm:prSet custT="1"/>
      <dgm:spPr/>
      <dgm:t>
        <a:bodyPr/>
        <a:lstStyle/>
        <a:p>
          <a:endParaRPr lang="en-US" sz="700"/>
        </a:p>
      </dgm:t>
    </dgm:pt>
    <dgm:pt modelId="{5A9B7DD1-B0F9-400B-9817-760656DF963F}" type="sibTrans" cxnId="{F9353197-2C01-4695-B50C-B0BBD60E3FC8}">
      <dgm:prSet/>
      <dgm:spPr/>
      <dgm:t>
        <a:bodyPr/>
        <a:lstStyle/>
        <a:p>
          <a:endParaRPr lang="en-US" sz="700"/>
        </a:p>
      </dgm:t>
    </dgm:pt>
    <dgm:pt modelId="{D32A18CC-DB59-49A2-895E-C20DB8B1BDD2}">
      <dgm:prSet phldrT="[Text]" custT="1"/>
      <dgm:spPr/>
      <dgm:t>
        <a:bodyPr/>
        <a:lstStyle/>
        <a:p>
          <a:r>
            <a:rPr lang="pt-BR" sz="700" dirty="0"/>
            <a:t>User input data secara manual, tanpa validasi.</a:t>
          </a:r>
          <a:endParaRPr lang="en-US" sz="700" dirty="0"/>
        </a:p>
      </dgm:t>
    </dgm:pt>
    <dgm:pt modelId="{FAE4D0CE-9470-426E-91C1-CF4E2C1DBC82}" type="parTrans" cxnId="{E77171BD-7C16-49AD-99A2-A53BE2E39759}">
      <dgm:prSet custT="1"/>
      <dgm:spPr/>
      <dgm:t>
        <a:bodyPr/>
        <a:lstStyle/>
        <a:p>
          <a:endParaRPr lang="en-US" sz="700"/>
        </a:p>
      </dgm:t>
    </dgm:pt>
    <dgm:pt modelId="{7440A328-2347-46F0-88ED-023BC875AD50}" type="sibTrans" cxnId="{E77171BD-7C16-49AD-99A2-A53BE2E39759}">
      <dgm:prSet/>
      <dgm:spPr/>
      <dgm:t>
        <a:bodyPr/>
        <a:lstStyle/>
        <a:p>
          <a:endParaRPr lang="en-US" sz="700"/>
        </a:p>
      </dgm:t>
    </dgm:pt>
    <dgm:pt modelId="{67F4DDED-58FD-4033-A698-03023B609ED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database </a:t>
          </a:r>
          <a:r>
            <a:rPr lang="en-US" sz="700" dirty="0" err="1"/>
            <a:t>terpusat</a:t>
          </a:r>
          <a:r>
            <a:rPr lang="en-US" sz="700" dirty="0"/>
            <a:t> (single source of truth)</a:t>
          </a:r>
        </a:p>
      </dgm:t>
    </dgm:pt>
    <dgm:pt modelId="{59A653E4-E0FA-4867-BE51-91E81EBBD6E7}" type="parTrans" cxnId="{52D5373E-0E7B-4DEA-87C5-110DD453BC70}">
      <dgm:prSet custT="1"/>
      <dgm:spPr/>
      <dgm:t>
        <a:bodyPr/>
        <a:lstStyle/>
        <a:p>
          <a:endParaRPr lang="en-US" sz="700"/>
        </a:p>
      </dgm:t>
    </dgm:pt>
    <dgm:pt modelId="{FC694DA6-D676-4E8A-9A91-189B96FDC9B0}" type="sibTrans" cxnId="{52D5373E-0E7B-4DEA-87C5-110DD453BC70}">
      <dgm:prSet/>
      <dgm:spPr/>
      <dgm:t>
        <a:bodyPr/>
        <a:lstStyle/>
        <a:p>
          <a:endParaRPr lang="en-US" sz="700"/>
        </a:p>
      </dgm:t>
    </dgm:pt>
    <dgm:pt modelId="{21CA524F-0E74-484B-92E6-BA6DECB5AF47}">
      <dgm:prSet phldrT="[Text]" custT="1"/>
      <dgm:spPr/>
      <dgm:t>
        <a:bodyPr/>
        <a:lstStyle/>
        <a:p>
          <a:r>
            <a:rPr lang="en-US" sz="700" dirty="0"/>
            <a:t>Data update </a:t>
          </a:r>
          <a:r>
            <a:rPr lang="en-US" sz="700" dirty="0" err="1"/>
            <a:t>tidak</a:t>
          </a:r>
          <a:r>
            <a:rPr lang="en-US" sz="700" dirty="0"/>
            <a:t> real-time, </a:t>
          </a:r>
          <a:r>
            <a:rPr lang="en-US" sz="700" dirty="0" err="1"/>
            <a:t>terjadi</a:t>
          </a:r>
          <a:r>
            <a:rPr lang="en-US" sz="700" dirty="0"/>
            <a:t> “data versioning conflict”.</a:t>
          </a:r>
        </a:p>
      </dgm:t>
    </dgm:pt>
    <dgm:pt modelId="{7D02DAAD-8C85-4E26-8807-C7C4FC6919FF}" type="parTrans" cxnId="{FE039FEA-B8C6-4B2A-ACF8-FD8B853492B6}">
      <dgm:prSet custT="1"/>
      <dgm:spPr/>
      <dgm:t>
        <a:bodyPr/>
        <a:lstStyle/>
        <a:p>
          <a:endParaRPr lang="en-US" sz="700"/>
        </a:p>
      </dgm:t>
    </dgm:pt>
    <dgm:pt modelId="{460E5277-DBEE-4F63-9B20-5569EC5771F9}" type="sibTrans" cxnId="{FE039FEA-B8C6-4B2A-ACF8-FD8B853492B6}">
      <dgm:prSet/>
      <dgm:spPr/>
      <dgm:t>
        <a:bodyPr/>
        <a:lstStyle/>
        <a:p>
          <a:endParaRPr lang="en-US" sz="700"/>
        </a:p>
      </dgm:t>
    </dgm:pt>
    <dgm:pt modelId="{15063CAC-C707-42F9-B755-BB74A6BCED74}">
      <dgm:prSet phldrT="[Text]" custT="1"/>
      <dgm:spPr/>
      <dgm:t>
        <a:bodyPr/>
        <a:lstStyle/>
        <a:p>
          <a:r>
            <a:rPr lang="en-US" sz="700" strike="sngStrike" dirty="0"/>
            <a:t>Backup &amp; recovery </a:t>
          </a:r>
          <a:r>
            <a:rPr lang="en-US" sz="700" strike="sngStrike" dirty="0" err="1"/>
            <a:t>sulit</a:t>
          </a:r>
          <a:r>
            <a:rPr lang="en-US" sz="700" strike="sngStrike" dirty="0"/>
            <a:t> </a:t>
          </a:r>
          <a:r>
            <a:rPr lang="en-US" sz="700" strike="sngStrike" dirty="0" err="1"/>
            <a:t>dilakukan</a:t>
          </a:r>
          <a:endParaRPr lang="en-US" sz="700" strike="sngStrike" dirty="0"/>
        </a:p>
      </dgm:t>
    </dgm:pt>
    <dgm:pt modelId="{42D08631-2373-4E53-AD64-8CCF03742E3D}" type="parTrans" cxnId="{83BBB07A-9CBA-4833-8D86-6D06DD29BF9B}">
      <dgm:prSet custT="1"/>
      <dgm:spPr/>
      <dgm:t>
        <a:bodyPr/>
        <a:lstStyle/>
        <a:p>
          <a:endParaRPr lang="en-US" sz="700"/>
        </a:p>
      </dgm:t>
    </dgm:pt>
    <dgm:pt modelId="{5BAF091B-5B9D-491A-8B95-98D7CC838E61}" type="sibTrans" cxnId="{83BBB07A-9CBA-4833-8D86-6D06DD29BF9B}">
      <dgm:prSet/>
      <dgm:spPr/>
      <dgm:t>
        <a:bodyPr/>
        <a:lstStyle/>
        <a:p>
          <a:endParaRPr lang="en-US" sz="700"/>
        </a:p>
      </dgm:t>
    </dgm:pt>
    <dgm:pt modelId="{56D07477-A766-433E-B77A-0A565CF8B6EC}">
      <dgm:prSet phldrT="[Text]" custT="1"/>
      <dgm:spPr/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</a:t>
          </a:r>
          <a:r>
            <a:rPr lang="en-US" sz="700" dirty="0" err="1"/>
            <a:t>histori</a:t>
          </a:r>
          <a:r>
            <a:rPr lang="en-US" sz="700" dirty="0"/>
            <a:t> (audit trail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tersedia</a:t>
          </a:r>
          <a:r>
            <a:rPr lang="en-US" sz="700" dirty="0"/>
            <a:t>)</a:t>
          </a:r>
        </a:p>
      </dgm:t>
    </dgm:pt>
    <dgm:pt modelId="{9904AFE3-74AD-4B4F-ACFC-E44DD2400F3A}" type="parTrans" cxnId="{D0435C06-A332-4F10-86AD-6E70A4D39C46}">
      <dgm:prSet custT="1"/>
      <dgm:spPr/>
      <dgm:t>
        <a:bodyPr/>
        <a:lstStyle/>
        <a:p>
          <a:endParaRPr lang="en-US" sz="700"/>
        </a:p>
      </dgm:t>
    </dgm:pt>
    <dgm:pt modelId="{B5CC14C2-02CE-4EE2-A036-E176AF927FFA}" type="sibTrans" cxnId="{D0435C06-A332-4F10-86AD-6E70A4D39C46}">
      <dgm:prSet/>
      <dgm:spPr/>
      <dgm:t>
        <a:bodyPr/>
        <a:lstStyle/>
        <a:p>
          <a:endParaRPr lang="en-US" sz="700"/>
        </a:p>
      </dgm:t>
    </dgm:pt>
    <dgm:pt modelId="{B8E2FDA7-DBAC-40B8-84FD-3F774413489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</a:t>
          </a:r>
          <a:r>
            <a:rPr lang="en-US" sz="700" dirty="0" err="1"/>
            <a:t>kontrol</a:t>
          </a:r>
          <a:r>
            <a:rPr lang="en-US" sz="700" dirty="0"/>
            <a:t> </a:t>
          </a:r>
          <a:r>
            <a:rPr lang="en-US" sz="700" dirty="0" err="1"/>
            <a:t>akses</a:t>
          </a:r>
          <a:r>
            <a:rPr lang="en-US" sz="700" dirty="0"/>
            <a:t> (user </a:t>
          </a:r>
          <a:r>
            <a:rPr lang="en-US" sz="700" dirty="0" err="1"/>
            <a:t>bebas</a:t>
          </a:r>
          <a:r>
            <a:rPr lang="en-US" sz="700" dirty="0"/>
            <a:t> edit / hapus data)</a:t>
          </a:r>
        </a:p>
      </dgm:t>
    </dgm:pt>
    <dgm:pt modelId="{CD19E6E3-B126-4DDD-9293-AB5F8722A7D9}" type="parTrans" cxnId="{38261DE2-77C4-4A61-A2C0-D028041BDB9D}">
      <dgm:prSet custT="1"/>
      <dgm:spPr/>
      <dgm:t>
        <a:bodyPr/>
        <a:lstStyle/>
        <a:p>
          <a:endParaRPr lang="en-US" sz="700"/>
        </a:p>
      </dgm:t>
    </dgm:pt>
    <dgm:pt modelId="{8D7D1AB3-94A4-4F3C-967E-2EFEAD5D2624}" type="sibTrans" cxnId="{38261DE2-77C4-4A61-A2C0-D028041BDB9D}">
      <dgm:prSet/>
      <dgm:spPr/>
      <dgm:t>
        <a:bodyPr/>
        <a:lstStyle/>
        <a:p>
          <a:endParaRPr lang="en-US" sz="700"/>
        </a:p>
      </dgm:t>
    </dgm:pt>
    <dgm:pt modelId="{B385146C-51F3-456F-8279-C7A0804C6E0D}">
      <dgm:prSet phldrT="[Text]" custT="1"/>
      <dgm:spPr/>
      <dgm:t>
        <a:bodyPr/>
        <a:lstStyle/>
        <a:p>
          <a:r>
            <a:rPr lang="en-US" sz="700" dirty="0"/>
            <a:t>Monitoring real-time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tersedia</a:t>
          </a:r>
          <a:endParaRPr lang="en-US" sz="700" dirty="0"/>
        </a:p>
      </dgm:t>
    </dgm:pt>
    <dgm:pt modelId="{2FDF6CBC-A1B0-4EE3-A479-250CC8E36022}" type="parTrans" cxnId="{7B7F850A-DB7B-4140-B0BE-D12D62661EB3}">
      <dgm:prSet custT="1"/>
      <dgm:spPr/>
      <dgm:t>
        <a:bodyPr/>
        <a:lstStyle/>
        <a:p>
          <a:endParaRPr lang="en-US" sz="700"/>
        </a:p>
      </dgm:t>
    </dgm:pt>
    <dgm:pt modelId="{2CF6F711-B660-477B-B797-8FA7B60E9A69}" type="sibTrans" cxnId="{7B7F850A-DB7B-4140-B0BE-D12D62661EB3}">
      <dgm:prSet/>
      <dgm:spPr/>
      <dgm:t>
        <a:bodyPr/>
        <a:lstStyle/>
        <a:p>
          <a:endParaRPr lang="en-US" sz="700"/>
        </a:p>
      </dgm:t>
    </dgm:pt>
    <dgm:pt modelId="{4CEAF651-5E02-478D-B9FB-83FF09B7CC20}">
      <dgm:prSet phldrT="[Text]" custT="1"/>
      <dgm:spPr/>
      <dgm:t>
        <a:bodyPr/>
        <a:lstStyle/>
        <a:p>
          <a:r>
            <a:rPr lang="nn-NO" sz="700" strike="sngStrike" dirty="0"/>
            <a:t>Tidak ada SOP standar input/update data</a:t>
          </a:r>
          <a:endParaRPr lang="en-US" sz="700" strike="sngStrike" dirty="0"/>
        </a:p>
      </dgm:t>
    </dgm:pt>
    <dgm:pt modelId="{00DAF0EF-5D69-452B-BE53-C9B0A9B6D03C}" type="parTrans" cxnId="{7D80E77E-6309-47AB-8365-B9F13336B92A}">
      <dgm:prSet custT="1"/>
      <dgm:spPr/>
      <dgm:t>
        <a:bodyPr/>
        <a:lstStyle/>
        <a:p>
          <a:endParaRPr lang="en-US" sz="700"/>
        </a:p>
      </dgm:t>
    </dgm:pt>
    <dgm:pt modelId="{595B9017-573A-4C51-84D8-F6C0EB5B1C28}" type="sibTrans" cxnId="{7D80E77E-6309-47AB-8365-B9F13336B92A}">
      <dgm:prSet/>
      <dgm:spPr/>
      <dgm:t>
        <a:bodyPr/>
        <a:lstStyle/>
        <a:p>
          <a:endParaRPr lang="en-US" sz="700"/>
        </a:p>
      </dgm:t>
    </dgm:pt>
    <dgm:pt modelId="{E1F1891E-22F9-455E-8763-F400E46C539F}">
      <dgm:prSet phldrT="[Text]" custT="1"/>
      <dgm:spPr/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</a:t>
          </a:r>
          <a:r>
            <a:rPr lang="en-US" sz="700" dirty="0" err="1"/>
            <a:t>akuntabilitas</a:t>
          </a:r>
          <a:r>
            <a:rPr lang="en-US" sz="700" dirty="0"/>
            <a:t> (</a:t>
          </a:r>
          <a:r>
            <a:rPr lang="en-US" sz="700" dirty="0" err="1"/>
            <a:t>siapa</a:t>
          </a:r>
          <a:r>
            <a:rPr lang="en-US" sz="700" dirty="0"/>
            <a:t> </a:t>
          </a:r>
          <a:r>
            <a:rPr lang="en-US" sz="700" dirty="0" err="1"/>
            <a:t>mengubah</a:t>
          </a:r>
          <a:r>
            <a:rPr lang="en-US" sz="700" dirty="0"/>
            <a:t> </a:t>
          </a:r>
          <a:r>
            <a:rPr lang="en-US" sz="700" dirty="0" err="1"/>
            <a:t>apa</a:t>
          </a:r>
          <a:r>
            <a:rPr lang="en-US" sz="700" dirty="0"/>
            <a:t> &amp; </a:t>
          </a:r>
          <a:r>
            <a:rPr lang="en-US" sz="700" dirty="0" err="1"/>
            <a:t>kapan</a:t>
          </a:r>
          <a:r>
            <a:rPr lang="en-US" sz="700" dirty="0"/>
            <a:t>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tercatat</a:t>
          </a:r>
          <a:r>
            <a:rPr lang="en-US" sz="700" dirty="0"/>
            <a:t>)</a:t>
          </a:r>
        </a:p>
      </dgm:t>
    </dgm:pt>
    <dgm:pt modelId="{66CB54FA-EBCB-4531-8809-7306B7D5E743}" type="parTrans" cxnId="{5DA7A9E4-9361-475E-829A-6B620418C0CD}">
      <dgm:prSet custT="1"/>
      <dgm:spPr/>
      <dgm:t>
        <a:bodyPr/>
        <a:lstStyle/>
        <a:p>
          <a:endParaRPr lang="en-US" sz="700"/>
        </a:p>
      </dgm:t>
    </dgm:pt>
    <dgm:pt modelId="{F128027B-03ED-4F2B-A937-92D2DA6BD590}" type="sibTrans" cxnId="{5DA7A9E4-9361-475E-829A-6B620418C0CD}">
      <dgm:prSet/>
      <dgm:spPr/>
      <dgm:t>
        <a:bodyPr/>
        <a:lstStyle/>
        <a:p>
          <a:endParaRPr lang="en-US" sz="700"/>
        </a:p>
      </dgm:t>
    </dgm:pt>
    <dgm:pt modelId="{45EE8A88-CEBB-4BBD-AD9A-57CE39D91B1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700" dirty="0" err="1"/>
            <a:t>Risiko</a:t>
          </a:r>
          <a:r>
            <a:rPr lang="en-US" sz="700" dirty="0"/>
            <a:t> </a:t>
          </a:r>
          <a:r>
            <a:rPr lang="en-US" sz="700" dirty="0" err="1"/>
            <a:t>keamanan</a:t>
          </a:r>
          <a:r>
            <a:rPr lang="en-US" sz="700" dirty="0"/>
            <a:t> data </a:t>
          </a:r>
          <a:r>
            <a:rPr lang="en-US" sz="700" dirty="0" err="1"/>
            <a:t>tinggi</a:t>
          </a:r>
          <a:r>
            <a:rPr lang="en-US" sz="700" dirty="0"/>
            <a:t> (</a:t>
          </a:r>
          <a:r>
            <a:rPr lang="en-US" sz="700" dirty="0" err="1"/>
            <a:t>mudah</a:t>
          </a:r>
          <a:r>
            <a:rPr lang="en-US" sz="700" dirty="0"/>
            <a:t> </a:t>
          </a:r>
          <a:r>
            <a:rPr lang="en-US" sz="700" dirty="0" err="1"/>
            <a:t>hilang</a:t>
          </a:r>
          <a:r>
            <a:rPr lang="en-US" sz="700" dirty="0"/>
            <a:t> / </a:t>
          </a:r>
          <a:r>
            <a:rPr lang="en-US" sz="700" dirty="0" err="1"/>
            <a:t>diubah</a:t>
          </a:r>
          <a:r>
            <a:rPr lang="en-US" sz="700" dirty="0"/>
            <a:t> </a:t>
          </a:r>
          <a:r>
            <a:rPr lang="en-US" sz="700" dirty="0" err="1"/>
            <a:t>tanpa</a:t>
          </a:r>
          <a:r>
            <a:rPr lang="en-US" sz="700" dirty="0"/>
            <a:t> </a:t>
          </a:r>
          <a:r>
            <a:rPr lang="en-US" sz="700" dirty="0" err="1"/>
            <a:t>izin</a:t>
          </a:r>
          <a:r>
            <a:rPr lang="en-US" sz="700" dirty="0"/>
            <a:t>)</a:t>
          </a:r>
        </a:p>
      </dgm:t>
    </dgm:pt>
    <dgm:pt modelId="{DF2E2326-49CE-4F7F-BF46-023F0581A40F}" type="parTrans" cxnId="{758A5F0E-9AFC-4589-B3E5-A038090142E9}">
      <dgm:prSet custT="1"/>
      <dgm:spPr/>
      <dgm:t>
        <a:bodyPr/>
        <a:lstStyle/>
        <a:p>
          <a:endParaRPr lang="en-US" sz="700"/>
        </a:p>
      </dgm:t>
    </dgm:pt>
    <dgm:pt modelId="{AED9A297-51D8-4000-921E-09E725E88787}" type="sibTrans" cxnId="{758A5F0E-9AFC-4589-B3E5-A038090142E9}">
      <dgm:prSet/>
      <dgm:spPr/>
      <dgm:t>
        <a:bodyPr/>
        <a:lstStyle/>
        <a:p>
          <a:endParaRPr lang="en-US" sz="700"/>
        </a:p>
      </dgm:t>
    </dgm:pt>
    <dgm:pt modelId="{FEB7302C-DD31-4A6E-ACE5-58DC42174F3F}">
      <dgm:prSet phldrT="[Text]" custT="1"/>
      <dgm:spPr/>
      <dgm:t>
        <a:bodyPr/>
        <a:lstStyle/>
        <a:p>
          <a:r>
            <a:rPr lang="en-US" sz="700" dirty="0">
              <a:highlight>
                <a:srgbClr val="800080"/>
              </a:highlight>
            </a:rPr>
            <a:t>Tidak comply </a:t>
          </a:r>
          <a:r>
            <a:rPr lang="en-US" sz="700" dirty="0" err="1">
              <a:highlight>
                <a:srgbClr val="800080"/>
              </a:highlight>
            </a:rPr>
            <a:t>terhadap</a:t>
          </a:r>
          <a:r>
            <a:rPr lang="en-US" sz="700" dirty="0">
              <a:highlight>
                <a:srgbClr val="800080"/>
              </a:highlight>
            </a:rPr>
            <a:t> </a:t>
          </a:r>
          <a:r>
            <a:rPr lang="en-US" sz="700" dirty="0" err="1">
              <a:highlight>
                <a:srgbClr val="800080"/>
              </a:highlight>
            </a:rPr>
            <a:t>standar</a:t>
          </a:r>
          <a:r>
            <a:rPr lang="en-US" sz="700" dirty="0">
              <a:highlight>
                <a:srgbClr val="800080"/>
              </a:highlight>
            </a:rPr>
            <a:t> audit &amp; </a:t>
          </a:r>
          <a:r>
            <a:rPr lang="en-US" sz="700" dirty="0" err="1">
              <a:highlight>
                <a:srgbClr val="800080"/>
              </a:highlight>
            </a:rPr>
            <a:t>regulasi</a:t>
          </a:r>
          <a:r>
            <a:rPr lang="en-US" sz="700" dirty="0">
              <a:highlight>
                <a:srgbClr val="800080"/>
              </a:highlight>
            </a:rPr>
            <a:t> (ISO/API/ESG)</a:t>
          </a:r>
        </a:p>
      </dgm:t>
    </dgm:pt>
    <dgm:pt modelId="{2ADD4BEF-9B35-4F28-B8D8-EC36F4C17C41}" type="parTrans" cxnId="{48CFC4C4-0243-42E9-B522-31C606AB7B2E}">
      <dgm:prSet custT="1"/>
      <dgm:spPr/>
      <dgm:t>
        <a:bodyPr/>
        <a:lstStyle/>
        <a:p>
          <a:endParaRPr lang="en-US" sz="700"/>
        </a:p>
      </dgm:t>
    </dgm:pt>
    <dgm:pt modelId="{60E72CDA-3DD2-4AB6-A0D8-B11AF32CE828}" type="sibTrans" cxnId="{48CFC4C4-0243-42E9-B522-31C606AB7B2E}">
      <dgm:prSet/>
      <dgm:spPr/>
      <dgm:t>
        <a:bodyPr/>
        <a:lstStyle/>
        <a:p>
          <a:endParaRPr lang="en-US" sz="700"/>
        </a:p>
      </dgm:t>
    </dgm:pt>
    <dgm:pt modelId="{1929CE41-E3BB-4C1F-80DD-2D00A47AE9DE}" type="pres">
      <dgm:prSet presAssocID="{4AED7CB9-55E0-49D2-9ACF-00949EA4C4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9D137A-1768-4B13-AC0E-43D3E3B7A0D5}" type="pres">
      <dgm:prSet presAssocID="{6605F6FB-926D-4F6A-87D3-69E4645BAE99}" presName="root1" presStyleCnt="0"/>
      <dgm:spPr/>
    </dgm:pt>
    <dgm:pt modelId="{33B841AD-AA97-41A0-A01B-EB8E572BD9ED}" type="pres">
      <dgm:prSet presAssocID="{6605F6FB-926D-4F6A-87D3-69E4645BAE99}" presName="LevelOneTextNode" presStyleLbl="node0" presStyleIdx="0" presStyleCnt="1" custScaleY="169007">
        <dgm:presLayoutVars>
          <dgm:chPref val="3"/>
        </dgm:presLayoutVars>
      </dgm:prSet>
      <dgm:spPr/>
    </dgm:pt>
    <dgm:pt modelId="{D4C597A8-DB07-4A9A-A13D-60988E4B6C8A}" type="pres">
      <dgm:prSet presAssocID="{6605F6FB-926D-4F6A-87D3-69E4645BAE99}" presName="level2hierChild" presStyleCnt="0"/>
      <dgm:spPr/>
    </dgm:pt>
    <dgm:pt modelId="{24B5C627-37A2-4484-86BB-4E0365C32187}" type="pres">
      <dgm:prSet presAssocID="{C33E1D0B-51DC-40BD-9740-242C2E9BF996}" presName="conn2-1" presStyleLbl="parChTrans1D2" presStyleIdx="0" presStyleCnt="3"/>
      <dgm:spPr/>
    </dgm:pt>
    <dgm:pt modelId="{F7CFE7E0-7BC6-4402-9B73-234BF83DC9A6}" type="pres">
      <dgm:prSet presAssocID="{C33E1D0B-51DC-40BD-9740-242C2E9BF996}" presName="connTx" presStyleLbl="parChTrans1D2" presStyleIdx="0" presStyleCnt="3"/>
      <dgm:spPr/>
    </dgm:pt>
    <dgm:pt modelId="{1CAB25B2-214B-41F4-9E4B-F13D8ADBDB94}" type="pres">
      <dgm:prSet presAssocID="{38A14EAE-DC13-461D-B25E-CFCDE2FB7BEE}" presName="root2" presStyleCnt="0"/>
      <dgm:spPr/>
    </dgm:pt>
    <dgm:pt modelId="{63B7F269-66D2-4AA6-BAA1-8F9528CA01B4}" type="pres">
      <dgm:prSet presAssocID="{38A14EAE-DC13-461D-B25E-CFCDE2FB7BEE}" presName="LevelTwoTextNode" presStyleLbl="node2" presStyleIdx="0" presStyleCnt="3">
        <dgm:presLayoutVars>
          <dgm:chPref val="3"/>
        </dgm:presLayoutVars>
      </dgm:prSet>
      <dgm:spPr/>
    </dgm:pt>
    <dgm:pt modelId="{0E381708-0D68-41AB-86D2-9B03E993D4C5}" type="pres">
      <dgm:prSet presAssocID="{38A14EAE-DC13-461D-B25E-CFCDE2FB7BEE}" presName="level3hierChild" presStyleCnt="0"/>
      <dgm:spPr/>
    </dgm:pt>
    <dgm:pt modelId="{1CC509AC-462D-4379-A561-BDDDC471B907}" type="pres">
      <dgm:prSet presAssocID="{FAE4D0CE-9470-426E-91C1-CF4E2C1DBC82}" presName="conn2-1" presStyleLbl="parChTrans1D3" presStyleIdx="0" presStyleCnt="11"/>
      <dgm:spPr/>
    </dgm:pt>
    <dgm:pt modelId="{A0AB85B0-72F2-4498-8162-76AD9B5F0BA0}" type="pres">
      <dgm:prSet presAssocID="{FAE4D0CE-9470-426E-91C1-CF4E2C1DBC82}" presName="connTx" presStyleLbl="parChTrans1D3" presStyleIdx="0" presStyleCnt="11"/>
      <dgm:spPr/>
    </dgm:pt>
    <dgm:pt modelId="{A04373DC-3CF3-4E52-A438-9F76121A0076}" type="pres">
      <dgm:prSet presAssocID="{D32A18CC-DB59-49A2-895E-C20DB8B1BDD2}" presName="root2" presStyleCnt="0"/>
      <dgm:spPr/>
    </dgm:pt>
    <dgm:pt modelId="{CE0B91B5-658F-4A44-BC6A-70BF8D7A087A}" type="pres">
      <dgm:prSet presAssocID="{D32A18CC-DB59-49A2-895E-C20DB8B1BDD2}" presName="LevelTwoTextNode" presStyleLbl="node3" presStyleIdx="0" presStyleCnt="11">
        <dgm:presLayoutVars>
          <dgm:chPref val="3"/>
        </dgm:presLayoutVars>
      </dgm:prSet>
      <dgm:spPr/>
    </dgm:pt>
    <dgm:pt modelId="{47E4CDE0-7162-4D3E-A4CB-F8E12D155912}" type="pres">
      <dgm:prSet presAssocID="{D32A18CC-DB59-49A2-895E-C20DB8B1BDD2}" presName="level3hierChild" presStyleCnt="0"/>
      <dgm:spPr/>
    </dgm:pt>
    <dgm:pt modelId="{9935F0D2-09EB-481E-8AED-B34CA225E4E6}" type="pres">
      <dgm:prSet presAssocID="{59A653E4-E0FA-4867-BE51-91E81EBBD6E7}" presName="conn2-1" presStyleLbl="parChTrans1D3" presStyleIdx="1" presStyleCnt="11"/>
      <dgm:spPr/>
    </dgm:pt>
    <dgm:pt modelId="{9945A331-2C84-4A3A-B263-1B4E8D908503}" type="pres">
      <dgm:prSet presAssocID="{59A653E4-E0FA-4867-BE51-91E81EBBD6E7}" presName="connTx" presStyleLbl="parChTrans1D3" presStyleIdx="1" presStyleCnt="11"/>
      <dgm:spPr/>
    </dgm:pt>
    <dgm:pt modelId="{0581CB3D-8F90-476C-9BF8-68765B4BE602}" type="pres">
      <dgm:prSet presAssocID="{67F4DDED-58FD-4033-A698-03023B609EDD}" presName="root2" presStyleCnt="0"/>
      <dgm:spPr/>
    </dgm:pt>
    <dgm:pt modelId="{CED8B2C0-2E11-4DD7-85F4-C293A5881B4A}" type="pres">
      <dgm:prSet presAssocID="{67F4DDED-58FD-4033-A698-03023B609EDD}" presName="LevelTwoTextNode" presStyleLbl="node3" presStyleIdx="1" presStyleCnt="11">
        <dgm:presLayoutVars>
          <dgm:chPref val="3"/>
        </dgm:presLayoutVars>
      </dgm:prSet>
      <dgm:spPr/>
    </dgm:pt>
    <dgm:pt modelId="{B94AF747-CFDA-4C4C-994F-AFF97D33D8C0}" type="pres">
      <dgm:prSet presAssocID="{67F4DDED-58FD-4033-A698-03023B609EDD}" presName="level3hierChild" presStyleCnt="0"/>
      <dgm:spPr/>
    </dgm:pt>
    <dgm:pt modelId="{A74BF88D-2136-420F-A9FD-1DE2E51CEC16}" type="pres">
      <dgm:prSet presAssocID="{7D02DAAD-8C85-4E26-8807-C7C4FC6919FF}" presName="conn2-1" presStyleLbl="parChTrans1D3" presStyleIdx="2" presStyleCnt="11"/>
      <dgm:spPr/>
    </dgm:pt>
    <dgm:pt modelId="{525AAC87-B651-4BB4-8AC4-FBA977AACAA6}" type="pres">
      <dgm:prSet presAssocID="{7D02DAAD-8C85-4E26-8807-C7C4FC6919FF}" presName="connTx" presStyleLbl="parChTrans1D3" presStyleIdx="2" presStyleCnt="11"/>
      <dgm:spPr/>
    </dgm:pt>
    <dgm:pt modelId="{C65EA69B-D1F3-4305-B8A6-7ECCFBD04BBB}" type="pres">
      <dgm:prSet presAssocID="{21CA524F-0E74-484B-92E6-BA6DECB5AF47}" presName="root2" presStyleCnt="0"/>
      <dgm:spPr/>
    </dgm:pt>
    <dgm:pt modelId="{2C3F464F-8C19-4AF2-A497-C816616AA99A}" type="pres">
      <dgm:prSet presAssocID="{21CA524F-0E74-484B-92E6-BA6DECB5AF47}" presName="LevelTwoTextNode" presStyleLbl="node3" presStyleIdx="2" presStyleCnt="11">
        <dgm:presLayoutVars>
          <dgm:chPref val="3"/>
        </dgm:presLayoutVars>
      </dgm:prSet>
      <dgm:spPr/>
    </dgm:pt>
    <dgm:pt modelId="{706043E7-EFB5-4287-8474-0090C4845E21}" type="pres">
      <dgm:prSet presAssocID="{21CA524F-0E74-484B-92E6-BA6DECB5AF47}" presName="level3hierChild" presStyleCnt="0"/>
      <dgm:spPr/>
    </dgm:pt>
    <dgm:pt modelId="{CE582475-33C9-41D0-9060-11238A4105FC}" type="pres">
      <dgm:prSet presAssocID="{42D08631-2373-4E53-AD64-8CCF03742E3D}" presName="conn2-1" presStyleLbl="parChTrans1D3" presStyleIdx="3" presStyleCnt="11"/>
      <dgm:spPr/>
    </dgm:pt>
    <dgm:pt modelId="{E0D6C5DF-8E21-4E4B-A8C4-2058F98812BF}" type="pres">
      <dgm:prSet presAssocID="{42D08631-2373-4E53-AD64-8CCF03742E3D}" presName="connTx" presStyleLbl="parChTrans1D3" presStyleIdx="3" presStyleCnt="11"/>
      <dgm:spPr/>
    </dgm:pt>
    <dgm:pt modelId="{16F3456E-84C1-412E-BA0E-29B9E6D2D555}" type="pres">
      <dgm:prSet presAssocID="{15063CAC-C707-42F9-B755-BB74A6BCED74}" presName="root2" presStyleCnt="0"/>
      <dgm:spPr/>
    </dgm:pt>
    <dgm:pt modelId="{3F8186C5-B650-454E-89FB-B7159965DD47}" type="pres">
      <dgm:prSet presAssocID="{15063CAC-C707-42F9-B755-BB74A6BCED74}" presName="LevelTwoTextNode" presStyleLbl="node3" presStyleIdx="3" presStyleCnt="11">
        <dgm:presLayoutVars>
          <dgm:chPref val="3"/>
        </dgm:presLayoutVars>
      </dgm:prSet>
      <dgm:spPr/>
    </dgm:pt>
    <dgm:pt modelId="{ABA59228-17BB-4221-8CDA-CC478803C750}" type="pres">
      <dgm:prSet presAssocID="{15063CAC-C707-42F9-B755-BB74A6BCED74}" presName="level3hierChild" presStyleCnt="0"/>
      <dgm:spPr/>
    </dgm:pt>
    <dgm:pt modelId="{3FB50F6F-7169-4472-97FB-DF958C19D56E}" type="pres">
      <dgm:prSet presAssocID="{2F3ED31A-D12B-4DC8-A10F-F5CB98858858}" presName="conn2-1" presStyleLbl="parChTrans1D2" presStyleIdx="1" presStyleCnt="3"/>
      <dgm:spPr/>
    </dgm:pt>
    <dgm:pt modelId="{66E5B39F-CCBE-4255-98B9-0A6F5D864BFB}" type="pres">
      <dgm:prSet presAssocID="{2F3ED31A-D12B-4DC8-A10F-F5CB98858858}" presName="connTx" presStyleLbl="parChTrans1D2" presStyleIdx="1" presStyleCnt="3"/>
      <dgm:spPr/>
    </dgm:pt>
    <dgm:pt modelId="{906DC362-9911-4737-8374-30DF6CD68065}" type="pres">
      <dgm:prSet presAssocID="{92B96919-5306-4C3F-BD46-5754CCE58775}" presName="root2" presStyleCnt="0"/>
      <dgm:spPr/>
    </dgm:pt>
    <dgm:pt modelId="{C1938C75-56D7-4375-ADBE-DF0E6F154C06}" type="pres">
      <dgm:prSet presAssocID="{92B96919-5306-4C3F-BD46-5754CCE58775}" presName="LevelTwoTextNode" presStyleLbl="node2" presStyleIdx="1" presStyleCnt="3">
        <dgm:presLayoutVars>
          <dgm:chPref val="3"/>
        </dgm:presLayoutVars>
      </dgm:prSet>
      <dgm:spPr/>
    </dgm:pt>
    <dgm:pt modelId="{3A5CCBA8-8896-44C1-8B17-8A352176EE2D}" type="pres">
      <dgm:prSet presAssocID="{92B96919-5306-4C3F-BD46-5754CCE58775}" presName="level3hierChild" presStyleCnt="0"/>
      <dgm:spPr/>
    </dgm:pt>
    <dgm:pt modelId="{75B642F0-3C42-417F-AAC6-7E64B6CE464C}" type="pres">
      <dgm:prSet presAssocID="{9904AFE3-74AD-4B4F-ACFC-E44DD2400F3A}" presName="conn2-1" presStyleLbl="parChTrans1D3" presStyleIdx="4" presStyleCnt="11"/>
      <dgm:spPr/>
    </dgm:pt>
    <dgm:pt modelId="{FF0EC391-4DFC-477F-A4D4-8A2D0FC93158}" type="pres">
      <dgm:prSet presAssocID="{9904AFE3-74AD-4B4F-ACFC-E44DD2400F3A}" presName="connTx" presStyleLbl="parChTrans1D3" presStyleIdx="4" presStyleCnt="11"/>
      <dgm:spPr/>
    </dgm:pt>
    <dgm:pt modelId="{92F9982B-FDB8-48A7-B21B-8C49A82DAC0C}" type="pres">
      <dgm:prSet presAssocID="{56D07477-A766-433E-B77A-0A565CF8B6EC}" presName="root2" presStyleCnt="0"/>
      <dgm:spPr/>
    </dgm:pt>
    <dgm:pt modelId="{36FE251F-82FD-4BCE-9397-64A315713710}" type="pres">
      <dgm:prSet presAssocID="{56D07477-A766-433E-B77A-0A565CF8B6EC}" presName="LevelTwoTextNode" presStyleLbl="node3" presStyleIdx="4" presStyleCnt="11">
        <dgm:presLayoutVars>
          <dgm:chPref val="3"/>
        </dgm:presLayoutVars>
      </dgm:prSet>
      <dgm:spPr/>
    </dgm:pt>
    <dgm:pt modelId="{CDFF69A5-32D8-437B-9DA5-ADB8733C526E}" type="pres">
      <dgm:prSet presAssocID="{56D07477-A766-433E-B77A-0A565CF8B6EC}" presName="level3hierChild" presStyleCnt="0"/>
      <dgm:spPr/>
    </dgm:pt>
    <dgm:pt modelId="{B8F91232-9FEC-447E-B862-C3BBB3397C80}" type="pres">
      <dgm:prSet presAssocID="{CD19E6E3-B126-4DDD-9293-AB5F8722A7D9}" presName="conn2-1" presStyleLbl="parChTrans1D3" presStyleIdx="5" presStyleCnt="11"/>
      <dgm:spPr/>
    </dgm:pt>
    <dgm:pt modelId="{EDB08748-C84B-4189-A9F6-BD90E0F0726E}" type="pres">
      <dgm:prSet presAssocID="{CD19E6E3-B126-4DDD-9293-AB5F8722A7D9}" presName="connTx" presStyleLbl="parChTrans1D3" presStyleIdx="5" presStyleCnt="11"/>
      <dgm:spPr/>
    </dgm:pt>
    <dgm:pt modelId="{E1878CB0-6516-487E-8696-3B12267368F6}" type="pres">
      <dgm:prSet presAssocID="{B8E2FDA7-DBAC-40B8-84FD-3F7744134896}" presName="root2" presStyleCnt="0"/>
      <dgm:spPr/>
    </dgm:pt>
    <dgm:pt modelId="{7734D899-6E5A-4E5B-8C85-5571D25EFCD2}" type="pres">
      <dgm:prSet presAssocID="{B8E2FDA7-DBAC-40B8-84FD-3F7744134896}" presName="LevelTwoTextNode" presStyleLbl="node3" presStyleIdx="5" presStyleCnt="11">
        <dgm:presLayoutVars>
          <dgm:chPref val="3"/>
        </dgm:presLayoutVars>
      </dgm:prSet>
      <dgm:spPr/>
    </dgm:pt>
    <dgm:pt modelId="{C3B278CF-3966-4ABE-A1C4-ABD58F71D849}" type="pres">
      <dgm:prSet presAssocID="{B8E2FDA7-DBAC-40B8-84FD-3F7744134896}" presName="level3hierChild" presStyleCnt="0"/>
      <dgm:spPr/>
    </dgm:pt>
    <dgm:pt modelId="{9A040162-D7EF-43ED-BFF1-B1649F7DD490}" type="pres">
      <dgm:prSet presAssocID="{2FDF6CBC-A1B0-4EE3-A479-250CC8E36022}" presName="conn2-1" presStyleLbl="parChTrans1D3" presStyleIdx="6" presStyleCnt="11"/>
      <dgm:spPr/>
    </dgm:pt>
    <dgm:pt modelId="{9F630AD5-E155-4FDD-A7D4-A58E394EB00F}" type="pres">
      <dgm:prSet presAssocID="{2FDF6CBC-A1B0-4EE3-A479-250CC8E36022}" presName="connTx" presStyleLbl="parChTrans1D3" presStyleIdx="6" presStyleCnt="11"/>
      <dgm:spPr/>
    </dgm:pt>
    <dgm:pt modelId="{372825E3-3EBF-402B-BC33-515960C00E01}" type="pres">
      <dgm:prSet presAssocID="{B385146C-51F3-456F-8279-C7A0804C6E0D}" presName="root2" presStyleCnt="0"/>
      <dgm:spPr/>
    </dgm:pt>
    <dgm:pt modelId="{89C2B621-9CBE-4C2D-94C6-0DF756633DF7}" type="pres">
      <dgm:prSet presAssocID="{B385146C-51F3-456F-8279-C7A0804C6E0D}" presName="LevelTwoTextNode" presStyleLbl="node3" presStyleIdx="6" presStyleCnt="11">
        <dgm:presLayoutVars>
          <dgm:chPref val="3"/>
        </dgm:presLayoutVars>
      </dgm:prSet>
      <dgm:spPr/>
    </dgm:pt>
    <dgm:pt modelId="{2BE904E7-D153-4B26-BC59-01FE8DBBB00E}" type="pres">
      <dgm:prSet presAssocID="{B385146C-51F3-456F-8279-C7A0804C6E0D}" presName="level3hierChild" presStyleCnt="0"/>
      <dgm:spPr/>
    </dgm:pt>
    <dgm:pt modelId="{1AE40C73-1162-4481-A8F5-4BF21EFB347B}" type="pres">
      <dgm:prSet presAssocID="{A22C2905-C132-4E7F-8AFB-5955360988E5}" presName="conn2-1" presStyleLbl="parChTrans1D2" presStyleIdx="2" presStyleCnt="3"/>
      <dgm:spPr/>
    </dgm:pt>
    <dgm:pt modelId="{A85402F3-E941-44ED-996D-E6DFCEAA7B26}" type="pres">
      <dgm:prSet presAssocID="{A22C2905-C132-4E7F-8AFB-5955360988E5}" presName="connTx" presStyleLbl="parChTrans1D2" presStyleIdx="2" presStyleCnt="3"/>
      <dgm:spPr/>
    </dgm:pt>
    <dgm:pt modelId="{B02DE224-4A6E-46A2-9D91-F80042C2A8CF}" type="pres">
      <dgm:prSet presAssocID="{99C25A04-964C-4F78-9FC5-DBF30AE28CE9}" presName="root2" presStyleCnt="0"/>
      <dgm:spPr/>
    </dgm:pt>
    <dgm:pt modelId="{B0B989DE-11DB-4A26-9F47-955060B1DCEC}" type="pres">
      <dgm:prSet presAssocID="{99C25A04-964C-4F78-9FC5-DBF30AE28CE9}" presName="LevelTwoTextNode" presStyleLbl="node2" presStyleIdx="2" presStyleCnt="3">
        <dgm:presLayoutVars>
          <dgm:chPref val="3"/>
        </dgm:presLayoutVars>
      </dgm:prSet>
      <dgm:spPr/>
    </dgm:pt>
    <dgm:pt modelId="{30F21BA2-DB32-4C11-BD06-5CC7893A74FE}" type="pres">
      <dgm:prSet presAssocID="{99C25A04-964C-4F78-9FC5-DBF30AE28CE9}" presName="level3hierChild" presStyleCnt="0"/>
      <dgm:spPr/>
    </dgm:pt>
    <dgm:pt modelId="{8C788D15-3F39-42D7-8783-CA850C7B73CF}" type="pres">
      <dgm:prSet presAssocID="{00DAF0EF-5D69-452B-BE53-C9B0A9B6D03C}" presName="conn2-1" presStyleLbl="parChTrans1D3" presStyleIdx="7" presStyleCnt="11"/>
      <dgm:spPr/>
    </dgm:pt>
    <dgm:pt modelId="{8D9832BD-7A26-4545-9EB8-E0EC70076E7E}" type="pres">
      <dgm:prSet presAssocID="{00DAF0EF-5D69-452B-BE53-C9B0A9B6D03C}" presName="connTx" presStyleLbl="parChTrans1D3" presStyleIdx="7" presStyleCnt="11"/>
      <dgm:spPr/>
    </dgm:pt>
    <dgm:pt modelId="{B8B6D547-9F81-4237-B942-69E1E53B4BFA}" type="pres">
      <dgm:prSet presAssocID="{4CEAF651-5E02-478D-B9FB-83FF09B7CC20}" presName="root2" presStyleCnt="0"/>
      <dgm:spPr/>
    </dgm:pt>
    <dgm:pt modelId="{37A643C4-DFE3-420A-8917-2FFC1E5546EF}" type="pres">
      <dgm:prSet presAssocID="{4CEAF651-5E02-478D-B9FB-83FF09B7CC20}" presName="LevelTwoTextNode" presStyleLbl="node3" presStyleIdx="7" presStyleCnt="11">
        <dgm:presLayoutVars>
          <dgm:chPref val="3"/>
        </dgm:presLayoutVars>
      </dgm:prSet>
      <dgm:spPr/>
    </dgm:pt>
    <dgm:pt modelId="{E87659A3-B3CF-4982-899E-67A8913124A9}" type="pres">
      <dgm:prSet presAssocID="{4CEAF651-5E02-478D-B9FB-83FF09B7CC20}" presName="level3hierChild" presStyleCnt="0"/>
      <dgm:spPr/>
    </dgm:pt>
    <dgm:pt modelId="{5401C9C1-74E2-4BA0-9DD7-B37472825306}" type="pres">
      <dgm:prSet presAssocID="{66CB54FA-EBCB-4531-8809-7306B7D5E743}" presName="conn2-1" presStyleLbl="parChTrans1D3" presStyleIdx="8" presStyleCnt="11"/>
      <dgm:spPr/>
    </dgm:pt>
    <dgm:pt modelId="{4B2B8EFB-DAD1-4618-B566-B2A23A335A1F}" type="pres">
      <dgm:prSet presAssocID="{66CB54FA-EBCB-4531-8809-7306B7D5E743}" presName="connTx" presStyleLbl="parChTrans1D3" presStyleIdx="8" presStyleCnt="11"/>
      <dgm:spPr/>
    </dgm:pt>
    <dgm:pt modelId="{43FAE2A9-186E-4160-B674-A83FAF6241A6}" type="pres">
      <dgm:prSet presAssocID="{E1F1891E-22F9-455E-8763-F400E46C539F}" presName="root2" presStyleCnt="0"/>
      <dgm:spPr/>
    </dgm:pt>
    <dgm:pt modelId="{493040EE-2979-4409-8501-4EE07104D65E}" type="pres">
      <dgm:prSet presAssocID="{E1F1891E-22F9-455E-8763-F400E46C539F}" presName="LevelTwoTextNode" presStyleLbl="node3" presStyleIdx="8" presStyleCnt="11">
        <dgm:presLayoutVars>
          <dgm:chPref val="3"/>
        </dgm:presLayoutVars>
      </dgm:prSet>
      <dgm:spPr/>
    </dgm:pt>
    <dgm:pt modelId="{CC5B062F-779A-4FAA-91DF-65EB63F1DE66}" type="pres">
      <dgm:prSet presAssocID="{E1F1891E-22F9-455E-8763-F400E46C539F}" presName="level3hierChild" presStyleCnt="0"/>
      <dgm:spPr/>
    </dgm:pt>
    <dgm:pt modelId="{8A26AE4E-8557-4541-A15D-8AA4F8B91C4A}" type="pres">
      <dgm:prSet presAssocID="{DF2E2326-49CE-4F7F-BF46-023F0581A40F}" presName="conn2-1" presStyleLbl="parChTrans1D3" presStyleIdx="9" presStyleCnt="11"/>
      <dgm:spPr/>
    </dgm:pt>
    <dgm:pt modelId="{4FEE0FA1-4A50-4842-A041-A78877B059EA}" type="pres">
      <dgm:prSet presAssocID="{DF2E2326-49CE-4F7F-BF46-023F0581A40F}" presName="connTx" presStyleLbl="parChTrans1D3" presStyleIdx="9" presStyleCnt="11"/>
      <dgm:spPr/>
    </dgm:pt>
    <dgm:pt modelId="{5BB6B03D-D136-43D1-95BC-907BE0C60807}" type="pres">
      <dgm:prSet presAssocID="{45EE8A88-CEBB-4BBD-AD9A-57CE39D91B14}" presName="root2" presStyleCnt="0"/>
      <dgm:spPr/>
    </dgm:pt>
    <dgm:pt modelId="{704D817E-F416-42CD-BC6F-60C6FEF1C46A}" type="pres">
      <dgm:prSet presAssocID="{45EE8A88-CEBB-4BBD-AD9A-57CE39D91B14}" presName="LevelTwoTextNode" presStyleLbl="node3" presStyleIdx="9" presStyleCnt="11">
        <dgm:presLayoutVars>
          <dgm:chPref val="3"/>
        </dgm:presLayoutVars>
      </dgm:prSet>
      <dgm:spPr/>
    </dgm:pt>
    <dgm:pt modelId="{87210015-6488-4AA6-B0E8-81933554A943}" type="pres">
      <dgm:prSet presAssocID="{45EE8A88-CEBB-4BBD-AD9A-57CE39D91B14}" presName="level3hierChild" presStyleCnt="0"/>
      <dgm:spPr/>
    </dgm:pt>
    <dgm:pt modelId="{E0EF8B96-D2DD-479A-9D1C-E329ECD8BB3B}" type="pres">
      <dgm:prSet presAssocID="{2ADD4BEF-9B35-4F28-B8D8-EC36F4C17C41}" presName="conn2-1" presStyleLbl="parChTrans1D3" presStyleIdx="10" presStyleCnt="11"/>
      <dgm:spPr/>
    </dgm:pt>
    <dgm:pt modelId="{DA8C6FF9-1190-4D32-8C54-18F16EE81FBD}" type="pres">
      <dgm:prSet presAssocID="{2ADD4BEF-9B35-4F28-B8D8-EC36F4C17C41}" presName="connTx" presStyleLbl="parChTrans1D3" presStyleIdx="10" presStyleCnt="11"/>
      <dgm:spPr/>
    </dgm:pt>
    <dgm:pt modelId="{1F7C0DDA-C47C-4A91-9195-B46ED4EA30F3}" type="pres">
      <dgm:prSet presAssocID="{FEB7302C-DD31-4A6E-ACE5-58DC42174F3F}" presName="root2" presStyleCnt="0"/>
      <dgm:spPr/>
    </dgm:pt>
    <dgm:pt modelId="{46CA31DF-32F8-4E9C-9129-2EF09695A8B9}" type="pres">
      <dgm:prSet presAssocID="{FEB7302C-DD31-4A6E-ACE5-58DC42174F3F}" presName="LevelTwoTextNode" presStyleLbl="node3" presStyleIdx="10" presStyleCnt="11">
        <dgm:presLayoutVars>
          <dgm:chPref val="3"/>
        </dgm:presLayoutVars>
      </dgm:prSet>
      <dgm:spPr/>
    </dgm:pt>
    <dgm:pt modelId="{5C8B4538-FF4B-40A8-B80F-A09885245F24}" type="pres">
      <dgm:prSet presAssocID="{FEB7302C-DD31-4A6E-ACE5-58DC42174F3F}" presName="level3hierChild" presStyleCnt="0"/>
      <dgm:spPr/>
    </dgm:pt>
  </dgm:ptLst>
  <dgm:cxnLst>
    <dgm:cxn modelId="{D0435C06-A332-4F10-86AD-6E70A4D39C46}" srcId="{92B96919-5306-4C3F-BD46-5754CCE58775}" destId="{56D07477-A766-433E-B77A-0A565CF8B6EC}" srcOrd="0" destOrd="0" parTransId="{9904AFE3-74AD-4B4F-ACFC-E44DD2400F3A}" sibTransId="{B5CC14C2-02CE-4EE2-A036-E176AF927FFA}"/>
    <dgm:cxn modelId="{7B7F850A-DB7B-4140-B0BE-D12D62661EB3}" srcId="{92B96919-5306-4C3F-BD46-5754CCE58775}" destId="{B385146C-51F3-456F-8279-C7A0804C6E0D}" srcOrd="2" destOrd="0" parTransId="{2FDF6CBC-A1B0-4EE3-A479-250CC8E36022}" sibTransId="{2CF6F711-B660-477B-B797-8FA7B60E9A69}"/>
    <dgm:cxn modelId="{758A5F0E-9AFC-4589-B3E5-A038090142E9}" srcId="{99C25A04-964C-4F78-9FC5-DBF30AE28CE9}" destId="{45EE8A88-CEBB-4BBD-AD9A-57CE39D91B14}" srcOrd="2" destOrd="0" parTransId="{DF2E2326-49CE-4F7F-BF46-023F0581A40F}" sibTransId="{AED9A297-51D8-4000-921E-09E725E88787}"/>
    <dgm:cxn modelId="{4AE26E10-EA6A-4F39-8230-0ACC97E83AAC}" srcId="{6605F6FB-926D-4F6A-87D3-69E4645BAE99}" destId="{92B96919-5306-4C3F-BD46-5754CCE58775}" srcOrd="1" destOrd="0" parTransId="{2F3ED31A-D12B-4DC8-A10F-F5CB98858858}" sibTransId="{4EA02F4C-79A2-4823-A7CD-95C1CD5F3E2E}"/>
    <dgm:cxn modelId="{BEF42E11-92D6-4BFC-A25D-B36BEFF6AD71}" type="presOf" srcId="{56D07477-A766-433E-B77A-0A565CF8B6EC}" destId="{36FE251F-82FD-4BCE-9397-64A315713710}" srcOrd="0" destOrd="0" presId="urn:microsoft.com/office/officeart/2005/8/layout/hierarchy2"/>
    <dgm:cxn modelId="{29173913-3D40-416F-92D8-788D4689CC86}" type="presOf" srcId="{B385146C-51F3-456F-8279-C7A0804C6E0D}" destId="{89C2B621-9CBE-4C2D-94C6-0DF756633DF7}" srcOrd="0" destOrd="0" presId="urn:microsoft.com/office/officeart/2005/8/layout/hierarchy2"/>
    <dgm:cxn modelId="{72AF1D17-769A-4874-AF7B-C57B5E2B2C38}" type="presOf" srcId="{DF2E2326-49CE-4F7F-BF46-023F0581A40F}" destId="{4FEE0FA1-4A50-4842-A041-A78877B059EA}" srcOrd="1" destOrd="0" presId="urn:microsoft.com/office/officeart/2005/8/layout/hierarchy2"/>
    <dgm:cxn modelId="{6AE9E01A-7672-439B-9615-570E7AB3A807}" type="presOf" srcId="{15063CAC-C707-42F9-B755-BB74A6BCED74}" destId="{3F8186C5-B650-454E-89FB-B7159965DD47}" srcOrd="0" destOrd="0" presId="urn:microsoft.com/office/officeart/2005/8/layout/hierarchy2"/>
    <dgm:cxn modelId="{71713C23-D4A3-435F-8D5A-46843E2F228B}" srcId="{6605F6FB-926D-4F6A-87D3-69E4645BAE99}" destId="{38A14EAE-DC13-461D-B25E-CFCDE2FB7BEE}" srcOrd="0" destOrd="0" parTransId="{C33E1D0B-51DC-40BD-9740-242C2E9BF996}" sibTransId="{23FF870C-48F3-4205-B96C-6BDECF8FF8F4}"/>
    <dgm:cxn modelId="{2C951929-34BF-45F6-9536-BABD19E550C6}" type="presOf" srcId="{00DAF0EF-5D69-452B-BE53-C9B0A9B6D03C}" destId="{8D9832BD-7A26-4545-9EB8-E0EC70076E7E}" srcOrd="1" destOrd="0" presId="urn:microsoft.com/office/officeart/2005/8/layout/hierarchy2"/>
    <dgm:cxn modelId="{DD1C462E-7238-4D2A-8247-CD9CC3B3B1EE}" type="presOf" srcId="{7D02DAAD-8C85-4E26-8807-C7C4FC6919FF}" destId="{A74BF88D-2136-420F-A9FD-1DE2E51CEC16}" srcOrd="0" destOrd="0" presId="urn:microsoft.com/office/officeart/2005/8/layout/hierarchy2"/>
    <dgm:cxn modelId="{3615273A-17FA-4853-B6F3-92FA8A18C39B}" type="presOf" srcId="{C33E1D0B-51DC-40BD-9740-242C2E9BF996}" destId="{24B5C627-37A2-4484-86BB-4E0365C32187}" srcOrd="0" destOrd="0" presId="urn:microsoft.com/office/officeart/2005/8/layout/hierarchy2"/>
    <dgm:cxn modelId="{81A0363A-36DC-48DB-88E8-259C55A05472}" type="presOf" srcId="{2FDF6CBC-A1B0-4EE3-A479-250CC8E36022}" destId="{9F630AD5-E155-4FDD-A7D4-A58E394EB00F}" srcOrd="1" destOrd="0" presId="urn:microsoft.com/office/officeart/2005/8/layout/hierarchy2"/>
    <dgm:cxn modelId="{F24CDF3A-E33C-4CFD-A898-64817D8EFCBE}" type="presOf" srcId="{FEB7302C-DD31-4A6E-ACE5-58DC42174F3F}" destId="{46CA31DF-32F8-4E9C-9129-2EF09695A8B9}" srcOrd="0" destOrd="0" presId="urn:microsoft.com/office/officeart/2005/8/layout/hierarchy2"/>
    <dgm:cxn modelId="{52D5373E-0E7B-4DEA-87C5-110DD453BC70}" srcId="{38A14EAE-DC13-461D-B25E-CFCDE2FB7BEE}" destId="{67F4DDED-58FD-4033-A698-03023B609EDD}" srcOrd="1" destOrd="0" parTransId="{59A653E4-E0FA-4867-BE51-91E81EBBD6E7}" sibTransId="{FC694DA6-D676-4E8A-9A91-189B96FDC9B0}"/>
    <dgm:cxn modelId="{BA19FA41-91F3-4E8F-9791-2F7B33F01197}" type="presOf" srcId="{67F4DDED-58FD-4033-A698-03023B609EDD}" destId="{CED8B2C0-2E11-4DD7-85F4-C293A5881B4A}" srcOrd="0" destOrd="0" presId="urn:microsoft.com/office/officeart/2005/8/layout/hierarchy2"/>
    <dgm:cxn modelId="{E2DECC65-9A37-43D5-A0E4-48EF11A44194}" type="presOf" srcId="{B8E2FDA7-DBAC-40B8-84FD-3F7744134896}" destId="{7734D899-6E5A-4E5B-8C85-5571D25EFCD2}" srcOrd="0" destOrd="0" presId="urn:microsoft.com/office/officeart/2005/8/layout/hierarchy2"/>
    <dgm:cxn modelId="{00A28568-091F-4D05-8B9B-63727F29219C}" type="presOf" srcId="{2F3ED31A-D12B-4DC8-A10F-F5CB98858858}" destId="{66E5B39F-CCBE-4255-98B9-0A6F5D864BFB}" srcOrd="1" destOrd="0" presId="urn:microsoft.com/office/officeart/2005/8/layout/hierarchy2"/>
    <dgm:cxn modelId="{898F2269-694F-4595-B8D7-3BD62DAADC97}" type="presOf" srcId="{4AED7CB9-55E0-49D2-9ACF-00949EA4C479}" destId="{1929CE41-E3BB-4C1F-80DD-2D00A47AE9DE}" srcOrd="0" destOrd="0" presId="urn:microsoft.com/office/officeart/2005/8/layout/hierarchy2"/>
    <dgm:cxn modelId="{40D71E6A-3E18-4CB3-AE38-0B6208D70EBB}" type="presOf" srcId="{A22C2905-C132-4E7F-8AFB-5955360988E5}" destId="{A85402F3-E941-44ED-996D-E6DFCEAA7B26}" srcOrd="1" destOrd="0" presId="urn:microsoft.com/office/officeart/2005/8/layout/hierarchy2"/>
    <dgm:cxn modelId="{F6501151-C14A-464D-A669-78209320DF4D}" type="presOf" srcId="{CD19E6E3-B126-4DDD-9293-AB5F8722A7D9}" destId="{B8F91232-9FEC-447E-B862-C3BBB3397C80}" srcOrd="0" destOrd="0" presId="urn:microsoft.com/office/officeart/2005/8/layout/hierarchy2"/>
    <dgm:cxn modelId="{1B107F54-FE7F-480B-9CE2-454061AEDDAA}" type="presOf" srcId="{42D08631-2373-4E53-AD64-8CCF03742E3D}" destId="{E0D6C5DF-8E21-4E4B-A8C4-2058F98812BF}" srcOrd="1" destOrd="0" presId="urn:microsoft.com/office/officeart/2005/8/layout/hierarchy2"/>
    <dgm:cxn modelId="{83BBB07A-9CBA-4833-8D86-6D06DD29BF9B}" srcId="{38A14EAE-DC13-461D-B25E-CFCDE2FB7BEE}" destId="{15063CAC-C707-42F9-B755-BB74A6BCED74}" srcOrd="3" destOrd="0" parTransId="{42D08631-2373-4E53-AD64-8CCF03742E3D}" sibTransId="{5BAF091B-5B9D-491A-8B95-98D7CC838E61}"/>
    <dgm:cxn modelId="{E6EEF17C-80A0-49A4-942A-B88058E88D20}" type="presOf" srcId="{6605F6FB-926D-4F6A-87D3-69E4645BAE99}" destId="{33B841AD-AA97-41A0-A01B-EB8E572BD9ED}" srcOrd="0" destOrd="0" presId="urn:microsoft.com/office/officeart/2005/8/layout/hierarchy2"/>
    <dgm:cxn modelId="{7D80E77E-6309-47AB-8365-B9F13336B92A}" srcId="{99C25A04-964C-4F78-9FC5-DBF30AE28CE9}" destId="{4CEAF651-5E02-478D-B9FB-83FF09B7CC20}" srcOrd="0" destOrd="0" parTransId="{00DAF0EF-5D69-452B-BE53-C9B0A9B6D03C}" sibTransId="{595B9017-573A-4C51-84D8-F6C0EB5B1C28}"/>
    <dgm:cxn modelId="{2FF1D880-BD30-4679-9CB3-D68883360F7F}" type="presOf" srcId="{42D08631-2373-4E53-AD64-8CCF03742E3D}" destId="{CE582475-33C9-41D0-9060-11238A4105FC}" srcOrd="0" destOrd="0" presId="urn:microsoft.com/office/officeart/2005/8/layout/hierarchy2"/>
    <dgm:cxn modelId="{BBD21D82-A53C-4C0D-88DB-DFC8958C8146}" type="presOf" srcId="{59A653E4-E0FA-4867-BE51-91E81EBBD6E7}" destId="{9945A331-2C84-4A3A-B263-1B4E8D908503}" srcOrd="1" destOrd="0" presId="urn:microsoft.com/office/officeart/2005/8/layout/hierarchy2"/>
    <dgm:cxn modelId="{35E80284-26BA-416F-BEC0-3569DF4C2B4F}" type="presOf" srcId="{FAE4D0CE-9470-426E-91C1-CF4E2C1DBC82}" destId="{1CC509AC-462D-4379-A561-BDDDC471B907}" srcOrd="0" destOrd="0" presId="urn:microsoft.com/office/officeart/2005/8/layout/hierarchy2"/>
    <dgm:cxn modelId="{B92B3C86-5F46-4698-B75A-D934495C2862}" type="presOf" srcId="{9904AFE3-74AD-4B4F-ACFC-E44DD2400F3A}" destId="{75B642F0-3C42-417F-AAC6-7E64B6CE464C}" srcOrd="0" destOrd="0" presId="urn:microsoft.com/office/officeart/2005/8/layout/hierarchy2"/>
    <dgm:cxn modelId="{C29A9591-3AA3-4AC4-A1E1-5EB7602178DA}" type="presOf" srcId="{21CA524F-0E74-484B-92E6-BA6DECB5AF47}" destId="{2C3F464F-8C19-4AF2-A497-C816616AA99A}" srcOrd="0" destOrd="0" presId="urn:microsoft.com/office/officeart/2005/8/layout/hierarchy2"/>
    <dgm:cxn modelId="{00873094-AE8A-4CEA-AC17-019BEA258F22}" type="presOf" srcId="{38A14EAE-DC13-461D-B25E-CFCDE2FB7BEE}" destId="{63B7F269-66D2-4AA6-BAA1-8F9528CA01B4}" srcOrd="0" destOrd="0" presId="urn:microsoft.com/office/officeart/2005/8/layout/hierarchy2"/>
    <dgm:cxn modelId="{F9353197-2C01-4695-B50C-B0BBD60E3FC8}" srcId="{6605F6FB-926D-4F6A-87D3-69E4645BAE99}" destId="{99C25A04-964C-4F78-9FC5-DBF30AE28CE9}" srcOrd="2" destOrd="0" parTransId="{A22C2905-C132-4E7F-8AFB-5955360988E5}" sibTransId="{5A9B7DD1-B0F9-400B-9817-760656DF963F}"/>
    <dgm:cxn modelId="{C53C5B9C-7CA2-4214-AB34-DBFDA8F78301}" type="presOf" srcId="{E1F1891E-22F9-455E-8763-F400E46C539F}" destId="{493040EE-2979-4409-8501-4EE07104D65E}" srcOrd="0" destOrd="0" presId="urn:microsoft.com/office/officeart/2005/8/layout/hierarchy2"/>
    <dgm:cxn modelId="{012C1A9E-C82F-42AB-9C20-F4B9C0C6E15F}" type="presOf" srcId="{A22C2905-C132-4E7F-8AFB-5955360988E5}" destId="{1AE40C73-1162-4481-A8F5-4BF21EFB347B}" srcOrd="0" destOrd="0" presId="urn:microsoft.com/office/officeart/2005/8/layout/hierarchy2"/>
    <dgm:cxn modelId="{739B59A4-CF42-47A0-B9AF-EA4A271BEFF1}" type="presOf" srcId="{2ADD4BEF-9B35-4F28-B8D8-EC36F4C17C41}" destId="{DA8C6FF9-1190-4D32-8C54-18F16EE81FBD}" srcOrd="1" destOrd="0" presId="urn:microsoft.com/office/officeart/2005/8/layout/hierarchy2"/>
    <dgm:cxn modelId="{5268DFA8-4D68-4883-BCA8-4F2212A95B97}" type="presOf" srcId="{2FDF6CBC-A1B0-4EE3-A479-250CC8E36022}" destId="{9A040162-D7EF-43ED-BFF1-B1649F7DD490}" srcOrd="0" destOrd="0" presId="urn:microsoft.com/office/officeart/2005/8/layout/hierarchy2"/>
    <dgm:cxn modelId="{AE9919AB-8D00-4B32-A439-5F7AF03DFA88}" type="presOf" srcId="{FAE4D0CE-9470-426E-91C1-CF4E2C1DBC82}" destId="{A0AB85B0-72F2-4498-8162-76AD9B5F0BA0}" srcOrd="1" destOrd="0" presId="urn:microsoft.com/office/officeart/2005/8/layout/hierarchy2"/>
    <dgm:cxn modelId="{7F7DDFB5-BF04-4F41-8207-F32A1B18355E}" type="presOf" srcId="{99C25A04-964C-4F78-9FC5-DBF30AE28CE9}" destId="{B0B989DE-11DB-4A26-9F47-955060B1DCEC}" srcOrd="0" destOrd="0" presId="urn:microsoft.com/office/officeart/2005/8/layout/hierarchy2"/>
    <dgm:cxn modelId="{5803EFB6-6B38-4D7D-A22A-60C86A1915F0}" type="presOf" srcId="{92B96919-5306-4C3F-BD46-5754CCE58775}" destId="{C1938C75-56D7-4375-ADBE-DF0E6F154C06}" srcOrd="0" destOrd="0" presId="urn:microsoft.com/office/officeart/2005/8/layout/hierarchy2"/>
    <dgm:cxn modelId="{E77171BD-7C16-49AD-99A2-A53BE2E39759}" srcId="{38A14EAE-DC13-461D-B25E-CFCDE2FB7BEE}" destId="{D32A18CC-DB59-49A2-895E-C20DB8B1BDD2}" srcOrd="0" destOrd="0" parTransId="{FAE4D0CE-9470-426E-91C1-CF4E2C1DBC82}" sibTransId="{7440A328-2347-46F0-88ED-023BC875AD50}"/>
    <dgm:cxn modelId="{DFFB50BE-399D-4B99-BE00-AC75D0A18869}" srcId="{4AED7CB9-55E0-49D2-9ACF-00949EA4C479}" destId="{6605F6FB-926D-4F6A-87D3-69E4645BAE99}" srcOrd="0" destOrd="0" parTransId="{B0A188CF-32C1-47D3-8D55-0320BDB650D6}" sibTransId="{01C7F98F-79FE-4896-81A4-8B6CE06E4464}"/>
    <dgm:cxn modelId="{5BB2C3BE-EED8-4DD2-834D-AF36EEC77B7A}" type="presOf" srcId="{D32A18CC-DB59-49A2-895E-C20DB8B1BDD2}" destId="{CE0B91B5-658F-4A44-BC6A-70BF8D7A087A}" srcOrd="0" destOrd="0" presId="urn:microsoft.com/office/officeart/2005/8/layout/hierarchy2"/>
    <dgm:cxn modelId="{42CE2CBF-FC76-422A-ADA7-E7533C348907}" type="presOf" srcId="{00DAF0EF-5D69-452B-BE53-C9B0A9B6D03C}" destId="{8C788D15-3F39-42D7-8783-CA850C7B73CF}" srcOrd="0" destOrd="0" presId="urn:microsoft.com/office/officeart/2005/8/layout/hierarchy2"/>
    <dgm:cxn modelId="{48CFC4C4-0243-42E9-B522-31C606AB7B2E}" srcId="{99C25A04-964C-4F78-9FC5-DBF30AE28CE9}" destId="{FEB7302C-DD31-4A6E-ACE5-58DC42174F3F}" srcOrd="3" destOrd="0" parTransId="{2ADD4BEF-9B35-4F28-B8D8-EC36F4C17C41}" sibTransId="{60E72CDA-3DD2-4AB6-A0D8-B11AF32CE828}"/>
    <dgm:cxn modelId="{EB53FBCA-3D1C-44D6-B97F-6770ECDAD34D}" type="presOf" srcId="{66CB54FA-EBCB-4531-8809-7306B7D5E743}" destId="{5401C9C1-74E2-4BA0-9DD7-B37472825306}" srcOrd="0" destOrd="0" presId="urn:microsoft.com/office/officeart/2005/8/layout/hierarchy2"/>
    <dgm:cxn modelId="{3B661FCB-7076-4EA9-A7D3-17CFB91080D4}" type="presOf" srcId="{4CEAF651-5E02-478D-B9FB-83FF09B7CC20}" destId="{37A643C4-DFE3-420A-8917-2FFC1E5546EF}" srcOrd="0" destOrd="0" presId="urn:microsoft.com/office/officeart/2005/8/layout/hierarchy2"/>
    <dgm:cxn modelId="{39DA8BCB-4C04-40BE-9CDF-A30CB191A5CC}" type="presOf" srcId="{7D02DAAD-8C85-4E26-8807-C7C4FC6919FF}" destId="{525AAC87-B651-4BB4-8AC4-FBA977AACAA6}" srcOrd="1" destOrd="0" presId="urn:microsoft.com/office/officeart/2005/8/layout/hierarchy2"/>
    <dgm:cxn modelId="{4710C5CB-16FF-4355-A9EF-4A100171889B}" type="presOf" srcId="{DF2E2326-49CE-4F7F-BF46-023F0581A40F}" destId="{8A26AE4E-8557-4541-A15D-8AA4F8B91C4A}" srcOrd="0" destOrd="0" presId="urn:microsoft.com/office/officeart/2005/8/layout/hierarchy2"/>
    <dgm:cxn modelId="{0C6B4CCE-D844-42C9-8CF3-EC31306D5241}" type="presOf" srcId="{CD19E6E3-B126-4DDD-9293-AB5F8722A7D9}" destId="{EDB08748-C84B-4189-A9F6-BD90E0F0726E}" srcOrd="1" destOrd="0" presId="urn:microsoft.com/office/officeart/2005/8/layout/hierarchy2"/>
    <dgm:cxn modelId="{366784CE-CFF4-47A2-992B-F56F21FBAA6A}" type="presOf" srcId="{45EE8A88-CEBB-4BBD-AD9A-57CE39D91B14}" destId="{704D817E-F416-42CD-BC6F-60C6FEF1C46A}" srcOrd="0" destOrd="0" presId="urn:microsoft.com/office/officeart/2005/8/layout/hierarchy2"/>
    <dgm:cxn modelId="{A75CB6DA-0FFF-4E37-91B7-D8932A1FA57A}" type="presOf" srcId="{66CB54FA-EBCB-4531-8809-7306B7D5E743}" destId="{4B2B8EFB-DAD1-4618-B566-B2A23A335A1F}" srcOrd="1" destOrd="0" presId="urn:microsoft.com/office/officeart/2005/8/layout/hierarchy2"/>
    <dgm:cxn modelId="{04E2C2DB-A586-4854-BE0C-FBCD249A6B8B}" type="presOf" srcId="{9904AFE3-74AD-4B4F-ACFC-E44DD2400F3A}" destId="{FF0EC391-4DFC-477F-A4D4-8A2D0FC93158}" srcOrd="1" destOrd="0" presId="urn:microsoft.com/office/officeart/2005/8/layout/hierarchy2"/>
    <dgm:cxn modelId="{38261DE2-77C4-4A61-A2C0-D028041BDB9D}" srcId="{92B96919-5306-4C3F-BD46-5754CCE58775}" destId="{B8E2FDA7-DBAC-40B8-84FD-3F7744134896}" srcOrd="1" destOrd="0" parTransId="{CD19E6E3-B126-4DDD-9293-AB5F8722A7D9}" sibTransId="{8D7D1AB3-94A4-4F3C-967E-2EFEAD5D2624}"/>
    <dgm:cxn modelId="{B14BA7E4-8FF0-4AB5-9A64-87965BF6A7C7}" type="presOf" srcId="{59A653E4-E0FA-4867-BE51-91E81EBBD6E7}" destId="{9935F0D2-09EB-481E-8AED-B34CA225E4E6}" srcOrd="0" destOrd="0" presId="urn:microsoft.com/office/officeart/2005/8/layout/hierarchy2"/>
    <dgm:cxn modelId="{5DA7A9E4-9361-475E-829A-6B620418C0CD}" srcId="{99C25A04-964C-4F78-9FC5-DBF30AE28CE9}" destId="{E1F1891E-22F9-455E-8763-F400E46C539F}" srcOrd="1" destOrd="0" parTransId="{66CB54FA-EBCB-4531-8809-7306B7D5E743}" sibTransId="{F128027B-03ED-4F2B-A937-92D2DA6BD590}"/>
    <dgm:cxn modelId="{A7AC54E7-6E24-4ADF-8A04-ADDDF93DA615}" type="presOf" srcId="{C33E1D0B-51DC-40BD-9740-242C2E9BF996}" destId="{F7CFE7E0-7BC6-4402-9B73-234BF83DC9A6}" srcOrd="1" destOrd="0" presId="urn:microsoft.com/office/officeart/2005/8/layout/hierarchy2"/>
    <dgm:cxn modelId="{FE039FEA-B8C6-4B2A-ACF8-FD8B853492B6}" srcId="{38A14EAE-DC13-461D-B25E-CFCDE2FB7BEE}" destId="{21CA524F-0E74-484B-92E6-BA6DECB5AF47}" srcOrd="2" destOrd="0" parTransId="{7D02DAAD-8C85-4E26-8807-C7C4FC6919FF}" sibTransId="{460E5277-DBEE-4F63-9B20-5569EC5771F9}"/>
    <dgm:cxn modelId="{8F42D6EA-5A92-42AB-B51D-FDF10EA9E1B6}" type="presOf" srcId="{2F3ED31A-D12B-4DC8-A10F-F5CB98858858}" destId="{3FB50F6F-7169-4472-97FB-DF958C19D56E}" srcOrd="0" destOrd="0" presId="urn:microsoft.com/office/officeart/2005/8/layout/hierarchy2"/>
    <dgm:cxn modelId="{39DDB6F0-833A-4264-B8E2-6F7C75AA844F}" type="presOf" srcId="{2ADD4BEF-9B35-4F28-B8D8-EC36F4C17C41}" destId="{E0EF8B96-D2DD-479A-9D1C-E329ECD8BB3B}" srcOrd="0" destOrd="0" presId="urn:microsoft.com/office/officeart/2005/8/layout/hierarchy2"/>
    <dgm:cxn modelId="{EC1D1038-A3EA-4792-A0CF-5BAAE7C2A5C0}" type="presParOf" srcId="{1929CE41-E3BB-4C1F-80DD-2D00A47AE9DE}" destId="{549D137A-1768-4B13-AC0E-43D3E3B7A0D5}" srcOrd="0" destOrd="0" presId="urn:microsoft.com/office/officeart/2005/8/layout/hierarchy2"/>
    <dgm:cxn modelId="{828A394E-CC07-406F-969F-369DE2F34DE6}" type="presParOf" srcId="{549D137A-1768-4B13-AC0E-43D3E3B7A0D5}" destId="{33B841AD-AA97-41A0-A01B-EB8E572BD9ED}" srcOrd="0" destOrd="0" presId="urn:microsoft.com/office/officeart/2005/8/layout/hierarchy2"/>
    <dgm:cxn modelId="{E50F9F51-1981-43AE-8EEF-D22ACC9F1538}" type="presParOf" srcId="{549D137A-1768-4B13-AC0E-43D3E3B7A0D5}" destId="{D4C597A8-DB07-4A9A-A13D-60988E4B6C8A}" srcOrd="1" destOrd="0" presId="urn:microsoft.com/office/officeart/2005/8/layout/hierarchy2"/>
    <dgm:cxn modelId="{80D51BA9-4385-4A6D-ABD1-4C2F9AEB1785}" type="presParOf" srcId="{D4C597A8-DB07-4A9A-A13D-60988E4B6C8A}" destId="{24B5C627-37A2-4484-86BB-4E0365C32187}" srcOrd="0" destOrd="0" presId="urn:microsoft.com/office/officeart/2005/8/layout/hierarchy2"/>
    <dgm:cxn modelId="{D64CA4EC-3474-4F52-A06B-C102275382A7}" type="presParOf" srcId="{24B5C627-37A2-4484-86BB-4E0365C32187}" destId="{F7CFE7E0-7BC6-4402-9B73-234BF83DC9A6}" srcOrd="0" destOrd="0" presId="urn:microsoft.com/office/officeart/2005/8/layout/hierarchy2"/>
    <dgm:cxn modelId="{1AE537B2-43AC-4A80-A5FB-4B819B997178}" type="presParOf" srcId="{D4C597A8-DB07-4A9A-A13D-60988E4B6C8A}" destId="{1CAB25B2-214B-41F4-9E4B-F13D8ADBDB94}" srcOrd="1" destOrd="0" presId="urn:microsoft.com/office/officeart/2005/8/layout/hierarchy2"/>
    <dgm:cxn modelId="{7008126C-B16B-46C2-807F-A2C5B517C714}" type="presParOf" srcId="{1CAB25B2-214B-41F4-9E4B-F13D8ADBDB94}" destId="{63B7F269-66D2-4AA6-BAA1-8F9528CA01B4}" srcOrd="0" destOrd="0" presId="urn:microsoft.com/office/officeart/2005/8/layout/hierarchy2"/>
    <dgm:cxn modelId="{1098A100-FA7E-4299-B565-92B153A4926F}" type="presParOf" srcId="{1CAB25B2-214B-41F4-9E4B-F13D8ADBDB94}" destId="{0E381708-0D68-41AB-86D2-9B03E993D4C5}" srcOrd="1" destOrd="0" presId="urn:microsoft.com/office/officeart/2005/8/layout/hierarchy2"/>
    <dgm:cxn modelId="{7F0F4624-D701-4554-ABCD-7433B570D5F4}" type="presParOf" srcId="{0E381708-0D68-41AB-86D2-9B03E993D4C5}" destId="{1CC509AC-462D-4379-A561-BDDDC471B907}" srcOrd="0" destOrd="0" presId="urn:microsoft.com/office/officeart/2005/8/layout/hierarchy2"/>
    <dgm:cxn modelId="{FBE63A99-8078-4F76-9567-7BFEEC526BCC}" type="presParOf" srcId="{1CC509AC-462D-4379-A561-BDDDC471B907}" destId="{A0AB85B0-72F2-4498-8162-76AD9B5F0BA0}" srcOrd="0" destOrd="0" presId="urn:microsoft.com/office/officeart/2005/8/layout/hierarchy2"/>
    <dgm:cxn modelId="{AB1701EC-01F2-4708-97FF-627FAADA4C8D}" type="presParOf" srcId="{0E381708-0D68-41AB-86D2-9B03E993D4C5}" destId="{A04373DC-3CF3-4E52-A438-9F76121A0076}" srcOrd="1" destOrd="0" presId="urn:microsoft.com/office/officeart/2005/8/layout/hierarchy2"/>
    <dgm:cxn modelId="{EE128DE1-64C2-4806-BAF9-ABCDD493A01B}" type="presParOf" srcId="{A04373DC-3CF3-4E52-A438-9F76121A0076}" destId="{CE0B91B5-658F-4A44-BC6A-70BF8D7A087A}" srcOrd="0" destOrd="0" presId="urn:microsoft.com/office/officeart/2005/8/layout/hierarchy2"/>
    <dgm:cxn modelId="{5EE4CAA6-4FE0-4481-9A1A-CA419FB6C264}" type="presParOf" srcId="{A04373DC-3CF3-4E52-A438-9F76121A0076}" destId="{47E4CDE0-7162-4D3E-A4CB-F8E12D155912}" srcOrd="1" destOrd="0" presId="urn:microsoft.com/office/officeart/2005/8/layout/hierarchy2"/>
    <dgm:cxn modelId="{1AC82D44-9188-4D83-9120-58621CF1ED81}" type="presParOf" srcId="{0E381708-0D68-41AB-86D2-9B03E993D4C5}" destId="{9935F0D2-09EB-481E-8AED-B34CA225E4E6}" srcOrd="2" destOrd="0" presId="urn:microsoft.com/office/officeart/2005/8/layout/hierarchy2"/>
    <dgm:cxn modelId="{FBAAA1AD-2D69-419D-9EB8-EEA01D77978B}" type="presParOf" srcId="{9935F0D2-09EB-481E-8AED-B34CA225E4E6}" destId="{9945A331-2C84-4A3A-B263-1B4E8D908503}" srcOrd="0" destOrd="0" presId="urn:microsoft.com/office/officeart/2005/8/layout/hierarchy2"/>
    <dgm:cxn modelId="{EB62F747-0D5E-44BA-8558-1138152B79BA}" type="presParOf" srcId="{0E381708-0D68-41AB-86D2-9B03E993D4C5}" destId="{0581CB3D-8F90-476C-9BF8-68765B4BE602}" srcOrd="3" destOrd="0" presId="urn:microsoft.com/office/officeart/2005/8/layout/hierarchy2"/>
    <dgm:cxn modelId="{2CFE392B-B098-467B-945E-60C5E6C75E49}" type="presParOf" srcId="{0581CB3D-8F90-476C-9BF8-68765B4BE602}" destId="{CED8B2C0-2E11-4DD7-85F4-C293A5881B4A}" srcOrd="0" destOrd="0" presId="urn:microsoft.com/office/officeart/2005/8/layout/hierarchy2"/>
    <dgm:cxn modelId="{73133591-8129-425E-ACD8-B41B0E182FFE}" type="presParOf" srcId="{0581CB3D-8F90-476C-9BF8-68765B4BE602}" destId="{B94AF747-CFDA-4C4C-994F-AFF97D33D8C0}" srcOrd="1" destOrd="0" presId="urn:microsoft.com/office/officeart/2005/8/layout/hierarchy2"/>
    <dgm:cxn modelId="{DC7B6335-B635-4128-9B5B-95F8EDB715FB}" type="presParOf" srcId="{0E381708-0D68-41AB-86D2-9B03E993D4C5}" destId="{A74BF88D-2136-420F-A9FD-1DE2E51CEC16}" srcOrd="4" destOrd="0" presId="urn:microsoft.com/office/officeart/2005/8/layout/hierarchy2"/>
    <dgm:cxn modelId="{11633914-19E7-49C4-A88B-4BE8938C3884}" type="presParOf" srcId="{A74BF88D-2136-420F-A9FD-1DE2E51CEC16}" destId="{525AAC87-B651-4BB4-8AC4-FBA977AACAA6}" srcOrd="0" destOrd="0" presId="urn:microsoft.com/office/officeart/2005/8/layout/hierarchy2"/>
    <dgm:cxn modelId="{97FBF4EB-4DE5-48AA-AD8E-39BD83058AC0}" type="presParOf" srcId="{0E381708-0D68-41AB-86D2-9B03E993D4C5}" destId="{C65EA69B-D1F3-4305-B8A6-7ECCFBD04BBB}" srcOrd="5" destOrd="0" presId="urn:microsoft.com/office/officeart/2005/8/layout/hierarchy2"/>
    <dgm:cxn modelId="{B1CEFF5F-9285-48FC-A014-29EA5969C89D}" type="presParOf" srcId="{C65EA69B-D1F3-4305-B8A6-7ECCFBD04BBB}" destId="{2C3F464F-8C19-4AF2-A497-C816616AA99A}" srcOrd="0" destOrd="0" presId="urn:microsoft.com/office/officeart/2005/8/layout/hierarchy2"/>
    <dgm:cxn modelId="{225E6C54-C36F-4148-97CA-99C56E0D3BBD}" type="presParOf" srcId="{C65EA69B-D1F3-4305-B8A6-7ECCFBD04BBB}" destId="{706043E7-EFB5-4287-8474-0090C4845E21}" srcOrd="1" destOrd="0" presId="urn:microsoft.com/office/officeart/2005/8/layout/hierarchy2"/>
    <dgm:cxn modelId="{95E6594D-2FC9-4AB9-A196-5FE2E4A5186A}" type="presParOf" srcId="{0E381708-0D68-41AB-86D2-9B03E993D4C5}" destId="{CE582475-33C9-41D0-9060-11238A4105FC}" srcOrd="6" destOrd="0" presId="urn:microsoft.com/office/officeart/2005/8/layout/hierarchy2"/>
    <dgm:cxn modelId="{BB459E6B-7606-4AB7-85DF-3DF67513BF21}" type="presParOf" srcId="{CE582475-33C9-41D0-9060-11238A4105FC}" destId="{E0D6C5DF-8E21-4E4B-A8C4-2058F98812BF}" srcOrd="0" destOrd="0" presId="urn:microsoft.com/office/officeart/2005/8/layout/hierarchy2"/>
    <dgm:cxn modelId="{AEB80A5F-6157-43D3-82E3-A9FD40A18D73}" type="presParOf" srcId="{0E381708-0D68-41AB-86D2-9B03E993D4C5}" destId="{16F3456E-84C1-412E-BA0E-29B9E6D2D555}" srcOrd="7" destOrd="0" presId="urn:microsoft.com/office/officeart/2005/8/layout/hierarchy2"/>
    <dgm:cxn modelId="{D144A80D-552B-47A7-964D-7D4BD10BB9D8}" type="presParOf" srcId="{16F3456E-84C1-412E-BA0E-29B9E6D2D555}" destId="{3F8186C5-B650-454E-89FB-B7159965DD47}" srcOrd="0" destOrd="0" presId="urn:microsoft.com/office/officeart/2005/8/layout/hierarchy2"/>
    <dgm:cxn modelId="{B9A00CCE-5261-427A-BE8A-688AC669D2BC}" type="presParOf" srcId="{16F3456E-84C1-412E-BA0E-29B9E6D2D555}" destId="{ABA59228-17BB-4221-8CDA-CC478803C750}" srcOrd="1" destOrd="0" presId="urn:microsoft.com/office/officeart/2005/8/layout/hierarchy2"/>
    <dgm:cxn modelId="{50D5105F-08EF-47AB-A349-A1CEB683D0D7}" type="presParOf" srcId="{D4C597A8-DB07-4A9A-A13D-60988E4B6C8A}" destId="{3FB50F6F-7169-4472-97FB-DF958C19D56E}" srcOrd="2" destOrd="0" presId="urn:microsoft.com/office/officeart/2005/8/layout/hierarchy2"/>
    <dgm:cxn modelId="{1BC2898E-E6A9-450F-A884-FE309BF71EB7}" type="presParOf" srcId="{3FB50F6F-7169-4472-97FB-DF958C19D56E}" destId="{66E5B39F-CCBE-4255-98B9-0A6F5D864BFB}" srcOrd="0" destOrd="0" presId="urn:microsoft.com/office/officeart/2005/8/layout/hierarchy2"/>
    <dgm:cxn modelId="{37AF8517-1282-4CCF-905A-DBE244A5CAF8}" type="presParOf" srcId="{D4C597A8-DB07-4A9A-A13D-60988E4B6C8A}" destId="{906DC362-9911-4737-8374-30DF6CD68065}" srcOrd="3" destOrd="0" presId="urn:microsoft.com/office/officeart/2005/8/layout/hierarchy2"/>
    <dgm:cxn modelId="{EEF961AD-EE0B-4F82-8CB6-5D92A8687151}" type="presParOf" srcId="{906DC362-9911-4737-8374-30DF6CD68065}" destId="{C1938C75-56D7-4375-ADBE-DF0E6F154C06}" srcOrd="0" destOrd="0" presId="urn:microsoft.com/office/officeart/2005/8/layout/hierarchy2"/>
    <dgm:cxn modelId="{D2E4DC19-C34B-45E0-AE7E-F04696B3BB12}" type="presParOf" srcId="{906DC362-9911-4737-8374-30DF6CD68065}" destId="{3A5CCBA8-8896-44C1-8B17-8A352176EE2D}" srcOrd="1" destOrd="0" presId="urn:microsoft.com/office/officeart/2005/8/layout/hierarchy2"/>
    <dgm:cxn modelId="{0BD53436-F3A7-45BE-82A3-A82D7BC13677}" type="presParOf" srcId="{3A5CCBA8-8896-44C1-8B17-8A352176EE2D}" destId="{75B642F0-3C42-417F-AAC6-7E64B6CE464C}" srcOrd="0" destOrd="0" presId="urn:microsoft.com/office/officeart/2005/8/layout/hierarchy2"/>
    <dgm:cxn modelId="{3AEC50B0-63F5-4B99-8CB8-692E7BE34B8D}" type="presParOf" srcId="{75B642F0-3C42-417F-AAC6-7E64B6CE464C}" destId="{FF0EC391-4DFC-477F-A4D4-8A2D0FC93158}" srcOrd="0" destOrd="0" presId="urn:microsoft.com/office/officeart/2005/8/layout/hierarchy2"/>
    <dgm:cxn modelId="{321EBA05-4BAE-4539-A26C-1527227CC246}" type="presParOf" srcId="{3A5CCBA8-8896-44C1-8B17-8A352176EE2D}" destId="{92F9982B-FDB8-48A7-B21B-8C49A82DAC0C}" srcOrd="1" destOrd="0" presId="urn:microsoft.com/office/officeart/2005/8/layout/hierarchy2"/>
    <dgm:cxn modelId="{2AB6870F-4EA2-4D44-81CD-AC2DEE6419BE}" type="presParOf" srcId="{92F9982B-FDB8-48A7-B21B-8C49A82DAC0C}" destId="{36FE251F-82FD-4BCE-9397-64A315713710}" srcOrd="0" destOrd="0" presId="urn:microsoft.com/office/officeart/2005/8/layout/hierarchy2"/>
    <dgm:cxn modelId="{9084BC03-CBB2-4447-8DA3-D1B2CAC7804B}" type="presParOf" srcId="{92F9982B-FDB8-48A7-B21B-8C49A82DAC0C}" destId="{CDFF69A5-32D8-437B-9DA5-ADB8733C526E}" srcOrd="1" destOrd="0" presId="urn:microsoft.com/office/officeart/2005/8/layout/hierarchy2"/>
    <dgm:cxn modelId="{6248E927-113C-4AD8-A21F-4620213E2B9F}" type="presParOf" srcId="{3A5CCBA8-8896-44C1-8B17-8A352176EE2D}" destId="{B8F91232-9FEC-447E-B862-C3BBB3397C80}" srcOrd="2" destOrd="0" presId="urn:microsoft.com/office/officeart/2005/8/layout/hierarchy2"/>
    <dgm:cxn modelId="{2C6B7EE9-6A26-4240-B484-D5A451FCD824}" type="presParOf" srcId="{B8F91232-9FEC-447E-B862-C3BBB3397C80}" destId="{EDB08748-C84B-4189-A9F6-BD90E0F0726E}" srcOrd="0" destOrd="0" presId="urn:microsoft.com/office/officeart/2005/8/layout/hierarchy2"/>
    <dgm:cxn modelId="{26C1605B-64E7-46AA-979C-1B2E6EA926DC}" type="presParOf" srcId="{3A5CCBA8-8896-44C1-8B17-8A352176EE2D}" destId="{E1878CB0-6516-487E-8696-3B12267368F6}" srcOrd="3" destOrd="0" presId="urn:microsoft.com/office/officeart/2005/8/layout/hierarchy2"/>
    <dgm:cxn modelId="{5D3B4057-09CE-485F-9165-52B66CC901E4}" type="presParOf" srcId="{E1878CB0-6516-487E-8696-3B12267368F6}" destId="{7734D899-6E5A-4E5B-8C85-5571D25EFCD2}" srcOrd="0" destOrd="0" presId="urn:microsoft.com/office/officeart/2005/8/layout/hierarchy2"/>
    <dgm:cxn modelId="{3AEC47E5-EA9C-4218-834E-A9729BB96924}" type="presParOf" srcId="{E1878CB0-6516-487E-8696-3B12267368F6}" destId="{C3B278CF-3966-4ABE-A1C4-ABD58F71D849}" srcOrd="1" destOrd="0" presId="urn:microsoft.com/office/officeart/2005/8/layout/hierarchy2"/>
    <dgm:cxn modelId="{777131D0-A82B-42FA-83B3-565535CF2B42}" type="presParOf" srcId="{3A5CCBA8-8896-44C1-8B17-8A352176EE2D}" destId="{9A040162-D7EF-43ED-BFF1-B1649F7DD490}" srcOrd="4" destOrd="0" presId="urn:microsoft.com/office/officeart/2005/8/layout/hierarchy2"/>
    <dgm:cxn modelId="{BBF7B053-2D1F-4048-B313-254A82F84C8C}" type="presParOf" srcId="{9A040162-D7EF-43ED-BFF1-B1649F7DD490}" destId="{9F630AD5-E155-4FDD-A7D4-A58E394EB00F}" srcOrd="0" destOrd="0" presId="urn:microsoft.com/office/officeart/2005/8/layout/hierarchy2"/>
    <dgm:cxn modelId="{960CCD6B-DC18-4CD0-88F7-8C72C5AD77B5}" type="presParOf" srcId="{3A5CCBA8-8896-44C1-8B17-8A352176EE2D}" destId="{372825E3-3EBF-402B-BC33-515960C00E01}" srcOrd="5" destOrd="0" presId="urn:microsoft.com/office/officeart/2005/8/layout/hierarchy2"/>
    <dgm:cxn modelId="{7F9C0CCE-8F69-4B3E-BE8A-CAB2AE925FB4}" type="presParOf" srcId="{372825E3-3EBF-402B-BC33-515960C00E01}" destId="{89C2B621-9CBE-4C2D-94C6-0DF756633DF7}" srcOrd="0" destOrd="0" presId="urn:microsoft.com/office/officeart/2005/8/layout/hierarchy2"/>
    <dgm:cxn modelId="{9E0842EF-EF9B-4648-8251-B96700B56018}" type="presParOf" srcId="{372825E3-3EBF-402B-BC33-515960C00E01}" destId="{2BE904E7-D153-4B26-BC59-01FE8DBBB00E}" srcOrd="1" destOrd="0" presId="urn:microsoft.com/office/officeart/2005/8/layout/hierarchy2"/>
    <dgm:cxn modelId="{2FE6B2AE-0E48-40AE-9288-2A2C1A7D89DB}" type="presParOf" srcId="{D4C597A8-DB07-4A9A-A13D-60988E4B6C8A}" destId="{1AE40C73-1162-4481-A8F5-4BF21EFB347B}" srcOrd="4" destOrd="0" presId="urn:microsoft.com/office/officeart/2005/8/layout/hierarchy2"/>
    <dgm:cxn modelId="{D25AEFF2-9911-4E19-ABC2-675B1CFBE965}" type="presParOf" srcId="{1AE40C73-1162-4481-A8F5-4BF21EFB347B}" destId="{A85402F3-E941-44ED-996D-E6DFCEAA7B26}" srcOrd="0" destOrd="0" presId="urn:microsoft.com/office/officeart/2005/8/layout/hierarchy2"/>
    <dgm:cxn modelId="{E5FB2B7A-5562-425C-AC96-A606C9D556ED}" type="presParOf" srcId="{D4C597A8-DB07-4A9A-A13D-60988E4B6C8A}" destId="{B02DE224-4A6E-46A2-9D91-F80042C2A8CF}" srcOrd="5" destOrd="0" presId="urn:microsoft.com/office/officeart/2005/8/layout/hierarchy2"/>
    <dgm:cxn modelId="{3299FF81-EBB9-42BA-BE88-D76451113AC4}" type="presParOf" srcId="{B02DE224-4A6E-46A2-9D91-F80042C2A8CF}" destId="{B0B989DE-11DB-4A26-9F47-955060B1DCEC}" srcOrd="0" destOrd="0" presId="urn:microsoft.com/office/officeart/2005/8/layout/hierarchy2"/>
    <dgm:cxn modelId="{51F49FD5-A713-435A-AD09-6F3C9FE26C04}" type="presParOf" srcId="{B02DE224-4A6E-46A2-9D91-F80042C2A8CF}" destId="{30F21BA2-DB32-4C11-BD06-5CC7893A74FE}" srcOrd="1" destOrd="0" presId="urn:microsoft.com/office/officeart/2005/8/layout/hierarchy2"/>
    <dgm:cxn modelId="{7AF608E7-2303-4CE1-B052-342D5BE0AF87}" type="presParOf" srcId="{30F21BA2-DB32-4C11-BD06-5CC7893A74FE}" destId="{8C788D15-3F39-42D7-8783-CA850C7B73CF}" srcOrd="0" destOrd="0" presId="urn:microsoft.com/office/officeart/2005/8/layout/hierarchy2"/>
    <dgm:cxn modelId="{81C74C96-458D-4BCC-850B-1DBBDE289972}" type="presParOf" srcId="{8C788D15-3F39-42D7-8783-CA850C7B73CF}" destId="{8D9832BD-7A26-4545-9EB8-E0EC70076E7E}" srcOrd="0" destOrd="0" presId="urn:microsoft.com/office/officeart/2005/8/layout/hierarchy2"/>
    <dgm:cxn modelId="{788DB0B0-73E7-4662-A06C-10C38F6AA870}" type="presParOf" srcId="{30F21BA2-DB32-4C11-BD06-5CC7893A74FE}" destId="{B8B6D547-9F81-4237-B942-69E1E53B4BFA}" srcOrd="1" destOrd="0" presId="urn:microsoft.com/office/officeart/2005/8/layout/hierarchy2"/>
    <dgm:cxn modelId="{1BACA46D-1586-4153-9161-2B89F2FC5E26}" type="presParOf" srcId="{B8B6D547-9F81-4237-B942-69E1E53B4BFA}" destId="{37A643C4-DFE3-420A-8917-2FFC1E5546EF}" srcOrd="0" destOrd="0" presId="urn:microsoft.com/office/officeart/2005/8/layout/hierarchy2"/>
    <dgm:cxn modelId="{9E7ECA75-A613-42C3-9CDC-A63647D75438}" type="presParOf" srcId="{B8B6D547-9F81-4237-B942-69E1E53B4BFA}" destId="{E87659A3-B3CF-4982-899E-67A8913124A9}" srcOrd="1" destOrd="0" presId="urn:microsoft.com/office/officeart/2005/8/layout/hierarchy2"/>
    <dgm:cxn modelId="{4EC872F3-E461-4477-B649-4F74DDF24F12}" type="presParOf" srcId="{30F21BA2-DB32-4C11-BD06-5CC7893A74FE}" destId="{5401C9C1-74E2-4BA0-9DD7-B37472825306}" srcOrd="2" destOrd="0" presId="urn:microsoft.com/office/officeart/2005/8/layout/hierarchy2"/>
    <dgm:cxn modelId="{2FA103C9-F756-479F-95E9-EEBAFB1587C4}" type="presParOf" srcId="{5401C9C1-74E2-4BA0-9DD7-B37472825306}" destId="{4B2B8EFB-DAD1-4618-B566-B2A23A335A1F}" srcOrd="0" destOrd="0" presId="urn:microsoft.com/office/officeart/2005/8/layout/hierarchy2"/>
    <dgm:cxn modelId="{30547F30-27B9-493C-B733-06835BA74BAB}" type="presParOf" srcId="{30F21BA2-DB32-4C11-BD06-5CC7893A74FE}" destId="{43FAE2A9-186E-4160-B674-A83FAF6241A6}" srcOrd="3" destOrd="0" presId="urn:microsoft.com/office/officeart/2005/8/layout/hierarchy2"/>
    <dgm:cxn modelId="{308F161C-F746-4CB1-AA79-365D53E05E26}" type="presParOf" srcId="{43FAE2A9-186E-4160-B674-A83FAF6241A6}" destId="{493040EE-2979-4409-8501-4EE07104D65E}" srcOrd="0" destOrd="0" presId="urn:microsoft.com/office/officeart/2005/8/layout/hierarchy2"/>
    <dgm:cxn modelId="{B00170D8-8EF1-4F19-807F-51DFD3108EDC}" type="presParOf" srcId="{43FAE2A9-186E-4160-B674-A83FAF6241A6}" destId="{CC5B062F-779A-4FAA-91DF-65EB63F1DE66}" srcOrd="1" destOrd="0" presId="urn:microsoft.com/office/officeart/2005/8/layout/hierarchy2"/>
    <dgm:cxn modelId="{1AF39806-4669-4ADB-849B-D95847635AFD}" type="presParOf" srcId="{30F21BA2-DB32-4C11-BD06-5CC7893A74FE}" destId="{8A26AE4E-8557-4541-A15D-8AA4F8B91C4A}" srcOrd="4" destOrd="0" presId="urn:microsoft.com/office/officeart/2005/8/layout/hierarchy2"/>
    <dgm:cxn modelId="{7AD8B2AA-9E1E-4106-B215-75161582BB03}" type="presParOf" srcId="{8A26AE4E-8557-4541-A15D-8AA4F8B91C4A}" destId="{4FEE0FA1-4A50-4842-A041-A78877B059EA}" srcOrd="0" destOrd="0" presId="urn:microsoft.com/office/officeart/2005/8/layout/hierarchy2"/>
    <dgm:cxn modelId="{4008F77F-ED6D-48F6-AA05-5591D24D8200}" type="presParOf" srcId="{30F21BA2-DB32-4C11-BD06-5CC7893A74FE}" destId="{5BB6B03D-D136-43D1-95BC-907BE0C60807}" srcOrd="5" destOrd="0" presId="urn:microsoft.com/office/officeart/2005/8/layout/hierarchy2"/>
    <dgm:cxn modelId="{8B327BB5-12D4-4929-959A-AE01D55FA3E4}" type="presParOf" srcId="{5BB6B03D-D136-43D1-95BC-907BE0C60807}" destId="{704D817E-F416-42CD-BC6F-60C6FEF1C46A}" srcOrd="0" destOrd="0" presId="urn:microsoft.com/office/officeart/2005/8/layout/hierarchy2"/>
    <dgm:cxn modelId="{F6ACE5DC-AC74-4B05-B0B5-C500BA8D05CB}" type="presParOf" srcId="{5BB6B03D-D136-43D1-95BC-907BE0C60807}" destId="{87210015-6488-4AA6-B0E8-81933554A943}" srcOrd="1" destOrd="0" presId="urn:microsoft.com/office/officeart/2005/8/layout/hierarchy2"/>
    <dgm:cxn modelId="{3E66C942-3E89-4298-B950-43700EBB65DE}" type="presParOf" srcId="{30F21BA2-DB32-4C11-BD06-5CC7893A74FE}" destId="{E0EF8B96-D2DD-479A-9D1C-E329ECD8BB3B}" srcOrd="6" destOrd="0" presId="urn:microsoft.com/office/officeart/2005/8/layout/hierarchy2"/>
    <dgm:cxn modelId="{26946C0C-405E-43A9-8497-5FB8F09F8B19}" type="presParOf" srcId="{E0EF8B96-D2DD-479A-9D1C-E329ECD8BB3B}" destId="{DA8C6FF9-1190-4D32-8C54-18F16EE81FBD}" srcOrd="0" destOrd="0" presId="urn:microsoft.com/office/officeart/2005/8/layout/hierarchy2"/>
    <dgm:cxn modelId="{FA6EB224-8FF8-4D74-815C-794748DEF807}" type="presParOf" srcId="{30F21BA2-DB32-4C11-BD06-5CC7893A74FE}" destId="{1F7C0DDA-C47C-4A91-9195-B46ED4EA30F3}" srcOrd="7" destOrd="0" presId="urn:microsoft.com/office/officeart/2005/8/layout/hierarchy2"/>
    <dgm:cxn modelId="{AAE0C469-D091-4E2E-92F3-51B95CF183FC}" type="presParOf" srcId="{1F7C0DDA-C47C-4A91-9195-B46ED4EA30F3}" destId="{46CA31DF-32F8-4E9C-9129-2EF09695A8B9}" srcOrd="0" destOrd="0" presId="urn:microsoft.com/office/officeart/2005/8/layout/hierarchy2"/>
    <dgm:cxn modelId="{61ADC015-7A3D-4F24-AA01-3B4411417122}" type="presParOf" srcId="{1F7C0DDA-C47C-4A91-9195-B46ED4EA30F3}" destId="{5C8B4538-FF4B-40A8-B80F-A09885245F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41AD-AA97-41A0-A01B-EB8E572BD9ED}">
      <dsp:nvSpPr>
        <dsp:cNvPr id="0" name=""/>
        <dsp:cNvSpPr/>
      </dsp:nvSpPr>
      <dsp:spPr>
        <a:xfrm>
          <a:off x="2485" y="2880032"/>
          <a:ext cx="899374" cy="760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adanya</a:t>
          </a:r>
          <a:r>
            <a:rPr lang="en-US" sz="700" kern="1200" dirty="0"/>
            <a:t> </a:t>
          </a:r>
          <a:r>
            <a:rPr lang="en-US" sz="700" kern="1200" dirty="0" err="1"/>
            <a:t>sistem</a:t>
          </a:r>
          <a:r>
            <a:rPr lang="en-US" sz="700" kern="1200" dirty="0"/>
            <a:t> database </a:t>
          </a:r>
          <a:r>
            <a:rPr lang="en-US" sz="700" kern="1200" dirty="0" err="1"/>
            <a:t>terintegrasi</a:t>
          </a:r>
          <a:r>
            <a:rPr lang="en-US" sz="700" kern="1200" dirty="0"/>
            <a:t> </a:t>
          </a:r>
          <a:r>
            <a:rPr lang="en-US" sz="700" kern="1200" dirty="0" err="1"/>
            <a:t>untuk</a:t>
          </a:r>
          <a:r>
            <a:rPr lang="en-US" sz="700" kern="1200" dirty="0"/>
            <a:t> </a:t>
          </a:r>
          <a:r>
            <a:rPr lang="en-US" sz="700" kern="1200" dirty="0" err="1"/>
            <a:t>pengelolaan</a:t>
          </a:r>
          <a:r>
            <a:rPr lang="en-US" sz="700" kern="1200" dirty="0"/>
            <a:t> data </a:t>
          </a:r>
          <a:r>
            <a:rPr lang="en-US" sz="700" kern="1200" dirty="0" err="1"/>
            <a:t>inspeksi</a:t>
          </a:r>
          <a:endParaRPr lang="en-US" sz="700" kern="1200" dirty="0"/>
        </a:p>
      </dsp:txBody>
      <dsp:txXfrm>
        <a:off x="24745" y="2902292"/>
        <a:ext cx="854854" cy="715483"/>
      </dsp:txXfrm>
    </dsp:sp>
    <dsp:sp modelId="{24B5C627-37A2-4484-86BB-4E0365C32187}">
      <dsp:nvSpPr>
        <dsp:cNvPr id="0" name=""/>
        <dsp:cNvSpPr/>
      </dsp:nvSpPr>
      <dsp:spPr>
        <a:xfrm rot="16874489">
          <a:off x="159036" y="2348831"/>
          <a:ext cx="1845396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1845396" y="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35600" y="2308903"/>
        <a:ext cx="92269" cy="92269"/>
      </dsp:txXfrm>
    </dsp:sp>
    <dsp:sp modelId="{63B7F269-66D2-4AA6-BAA1-8F9528CA01B4}">
      <dsp:nvSpPr>
        <dsp:cNvPr id="0" name=""/>
        <dsp:cNvSpPr/>
      </dsp:nvSpPr>
      <dsp:spPr>
        <a:xfrm>
          <a:off x="1261610" y="1225199"/>
          <a:ext cx="899374" cy="4496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Faktor Teknis (System/Tools)</a:t>
          </a:r>
        </a:p>
      </dsp:txBody>
      <dsp:txXfrm>
        <a:off x="1274781" y="1238370"/>
        <a:ext cx="873032" cy="423345"/>
      </dsp:txXfrm>
    </dsp:sp>
    <dsp:sp modelId="{1CC509AC-462D-4379-A561-BDDDC471B907}">
      <dsp:nvSpPr>
        <dsp:cNvPr id="0" name=""/>
        <dsp:cNvSpPr/>
      </dsp:nvSpPr>
      <dsp:spPr>
        <a:xfrm rot="17692822">
          <a:off x="1913324" y="1055980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1040810"/>
        <a:ext cx="42753" cy="42753"/>
      </dsp:txXfrm>
    </dsp:sp>
    <dsp:sp modelId="{CE0B91B5-658F-4A44-BC6A-70BF8D7A087A}">
      <dsp:nvSpPr>
        <dsp:cNvPr id="0" name=""/>
        <dsp:cNvSpPr/>
      </dsp:nvSpPr>
      <dsp:spPr>
        <a:xfrm>
          <a:off x="2520734" y="449488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User input data secara manual, tanpa validasi.</a:t>
          </a:r>
          <a:endParaRPr lang="en-US" sz="700" kern="1200" dirty="0"/>
        </a:p>
      </dsp:txBody>
      <dsp:txXfrm>
        <a:off x="2533905" y="462659"/>
        <a:ext cx="873032" cy="423345"/>
      </dsp:txXfrm>
    </dsp:sp>
    <dsp:sp modelId="{9935F0D2-09EB-481E-8AED-B34CA225E4E6}">
      <dsp:nvSpPr>
        <dsp:cNvPr id="0" name=""/>
        <dsp:cNvSpPr/>
      </dsp:nvSpPr>
      <dsp:spPr>
        <a:xfrm rot="19457599">
          <a:off x="2119343" y="1314550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1309681"/>
        <a:ext cx="22151" cy="22151"/>
      </dsp:txXfrm>
    </dsp:sp>
    <dsp:sp modelId="{CED8B2C0-2E11-4DD7-85F4-C293A5881B4A}">
      <dsp:nvSpPr>
        <dsp:cNvPr id="0" name=""/>
        <dsp:cNvSpPr/>
      </dsp:nvSpPr>
      <dsp:spPr>
        <a:xfrm>
          <a:off x="2520734" y="966628"/>
          <a:ext cx="899374" cy="4496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database </a:t>
          </a:r>
          <a:r>
            <a:rPr lang="en-US" sz="700" kern="1200" dirty="0" err="1"/>
            <a:t>terpusat</a:t>
          </a:r>
          <a:r>
            <a:rPr lang="en-US" sz="700" kern="1200" dirty="0"/>
            <a:t> (single source of truth)</a:t>
          </a:r>
        </a:p>
      </dsp:txBody>
      <dsp:txXfrm>
        <a:off x="2533905" y="979799"/>
        <a:ext cx="873032" cy="423345"/>
      </dsp:txXfrm>
    </dsp:sp>
    <dsp:sp modelId="{A74BF88D-2136-420F-A9FD-1DE2E51CEC16}">
      <dsp:nvSpPr>
        <dsp:cNvPr id="0" name=""/>
        <dsp:cNvSpPr/>
      </dsp:nvSpPr>
      <dsp:spPr>
        <a:xfrm rot="2142401">
          <a:off x="2119343" y="1573120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1568252"/>
        <a:ext cx="22151" cy="22151"/>
      </dsp:txXfrm>
    </dsp:sp>
    <dsp:sp modelId="{2C3F464F-8C19-4AF2-A497-C816616AA99A}">
      <dsp:nvSpPr>
        <dsp:cNvPr id="0" name=""/>
        <dsp:cNvSpPr/>
      </dsp:nvSpPr>
      <dsp:spPr>
        <a:xfrm>
          <a:off x="2520734" y="1483769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update </a:t>
          </a:r>
          <a:r>
            <a:rPr lang="en-US" sz="700" kern="1200" dirty="0" err="1"/>
            <a:t>tidak</a:t>
          </a:r>
          <a:r>
            <a:rPr lang="en-US" sz="700" kern="1200" dirty="0"/>
            <a:t> real-time, </a:t>
          </a:r>
          <a:r>
            <a:rPr lang="en-US" sz="700" kern="1200" dirty="0" err="1"/>
            <a:t>terjadi</a:t>
          </a:r>
          <a:r>
            <a:rPr lang="en-US" sz="700" kern="1200" dirty="0"/>
            <a:t> “data versioning conflict”.</a:t>
          </a:r>
        </a:p>
      </dsp:txBody>
      <dsp:txXfrm>
        <a:off x="2533905" y="1496940"/>
        <a:ext cx="873032" cy="423345"/>
      </dsp:txXfrm>
    </dsp:sp>
    <dsp:sp modelId="{CE582475-33C9-41D0-9060-11238A4105FC}">
      <dsp:nvSpPr>
        <dsp:cNvPr id="0" name=""/>
        <dsp:cNvSpPr/>
      </dsp:nvSpPr>
      <dsp:spPr>
        <a:xfrm rot="3907178">
          <a:off x="1913324" y="1831690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1816521"/>
        <a:ext cx="42753" cy="42753"/>
      </dsp:txXfrm>
    </dsp:sp>
    <dsp:sp modelId="{3F8186C5-B650-454E-89FB-B7159965DD47}">
      <dsp:nvSpPr>
        <dsp:cNvPr id="0" name=""/>
        <dsp:cNvSpPr/>
      </dsp:nvSpPr>
      <dsp:spPr>
        <a:xfrm>
          <a:off x="2520734" y="2000909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strike="sngStrike" kern="1200" dirty="0"/>
            <a:t>Backup &amp; recovery </a:t>
          </a:r>
          <a:r>
            <a:rPr lang="en-US" sz="700" strike="sngStrike" kern="1200" dirty="0" err="1"/>
            <a:t>sulit</a:t>
          </a:r>
          <a:r>
            <a:rPr lang="en-US" sz="700" strike="sngStrike" kern="1200" dirty="0"/>
            <a:t> </a:t>
          </a:r>
          <a:r>
            <a:rPr lang="en-US" sz="700" strike="sngStrike" kern="1200" dirty="0" err="1"/>
            <a:t>dilakukan</a:t>
          </a:r>
          <a:endParaRPr lang="en-US" sz="700" strike="sngStrike" kern="1200" dirty="0"/>
        </a:p>
      </dsp:txBody>
      <dsp:txXfrm>
        <a:off x="2533905" y="2014080"/>
        <a:ext cx="873032" cy="423345"/>
      </dsp:txXfrm>
    </dsp:sp>
    <dsp:sp modelId="{3FB50F6F-7169-4472-97FB-DF958C19D56E}">
      <dsp:nvSpPr>
        <dsp:cNvPr id="0" name=""/>
        <dsp:cNvSpPr/>
      </dsp:nvSpPr>
      <dsp:spPr>
        <a:xfrm>
          <a:off x="901860" y="3253827"/>
          <a:ext cx="359749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359749" y="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72741" y="3251040"/>
        <a:ext cx="17987" cy="17987"/>
      </dsp:txXfrm>
    </dsp:sp>
    <dsp:sp modelId="{C1938C75-56D7-4375-ADBE-DF0E6F154C06}">
      <dsp:nvSpPr>
        <dsp:cNvPr id="0" name=""/>
        <dsp:cNvSpPr/>
      </dsp:nvSpPr>
      <dsp:spPr>
        <a:xfrm>
          <a:off x="1261610" y="3035190"/>
          <a:ext cx="899374" cy="4496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Faktor </a:t>
          </a:r>
          <a:r>
            <a:rPr lang="en-US" sz="700" kern="1200" dirty="0" err="1"/>
            <a:t>Operasional</a:t>
          </a:r>
          <a:r>
            <a:rPr lang="en-US" sz="700" kern="1200" dirty="0"/>
            <a:t> (Process/User)</a:t>
          </a:r>
        </a:p>
      </dsp:txBody>
      <dsp:txXfrm>
        <a:off x="1274781" y="3048361"/>
        <a:ext cx="873032" cy="423345"/>
      </dsp:txXfrm>
    </dsp:sp>
    <dsp:sp modelId="{75B642F0-3C42-417F-AAC6-7E64B6CE464C}">
      <dsp:nvSpPr>
        <dsp:cNvPr id="0" name=""/>
        <dsp:cNvSpPr/>
      </dsp:nvSpPr>
      <dsp:spPr>
        <a:xfrm rot="18289469">
          <a:off x="2025877" y="2995256"/>
          <a:ext cx="62996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62996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5110" y="2985715"/>
        <a:ext cx="31498" cy="31498"/>
      </dsp:txXfrm>
    </dsp:sp>
    <dsp:sp modelId="{36FE251F-82FD-4BCE-9397-64A315713710}">
      <dsp:nvSpPr>
        <dsp:cNvPr id="0" name=""/>
        <dsp:cNvSpPr/>
      </dsp:nvSpPr>
      <dsp:spPr>
        <a:xfrm>
          <a:off x="2520734" y="2518050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</a:t>
          </a:r>
          <a:r>
            <a:rPr lang="en-US" sz="700" kern="1200" dirty="0" err="1"/>
            <a:t>histori</a:t>
          </a:r>
          <a:r>
            <a:rPr lang="en-US" sz="700" kern="1200" dirty="0"/>
            <a:t> (audit trail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tersedia</a:t>
          </a:r>
          <a:r>
            <a:rPr lang="en-US" sz="700" kern="1200" dirty="0"/>
            <a:t>)</a:t>
          </a:r>
        </a:p>
      </dsp:txBody>
      <dsp:txXfrm>
        <a:off x="2533905" y="2531221"/>
        <a:ext cx="873032" cy="423345"/>
      </dsp:txXfrm>
    </dsp:sp>
    <dsp:sp modelId="{B8F91232-9FEC-447E-B862-C3BBB3397C80}">
      <dsp:nvSpPr>
        <dsp:cNvPr id="0" name=""/>
        <dsp:cNvSpPr/>
      </dsp:nvSpPr>
      <dsp:spPr>
        <a:xfrm>
          <a:off x="2160984" y="3253827"/>
          <a:ext cx="359749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359749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31866" y="3251040"/>
        <a:ext cx="17987" cy="17987"/>
      </dsp:txXfrm>
    </dsp:sp>
    <dsp:sp modelId="{7734D899-6E5A-4E5B-8C85-5571D25EFCD2}">
      <dsp:nvSpPr>
        <dsp:cNvPr id="0" name=""/>
        <dsp:cNvSpPr/>
      </dsp:nvSpPr>
      <dsp:spPr>
        <a:xfrm>
          <a:off x="2520734" y="3035190"/>
          <a:ext cx="899374" cy="4496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</a:t>
          </a:r>
          <a:r>
            <a:rPr lang="en-US" sz="700" kern="1200" dirty="0" err="1"/>
            <a:t>kontrol</a:t>
          </a:r>
          <a:r>
            <a:rPr lang="en-US" sz="700" kern="1200" dirty="0"/>
            <a:t> </a:t>
          </a:r>
          <a:r>
            <a:rPr lang="en-US" sz="700" kern="1200" dirty="0" err="1"/>
            <a:t>akses</a:t>
          </a:r>
          <a:r>
            <a:rPr lang="en-US" sz="700" kern="1200" dirty="0"/>
            <a:t> (user </a:t>
          </a:r>
          <a:r>
            <a:rPr lang="en-US" sz="700" kern="1200" dirty="0" err="1"/>
            <a:t>bebas</a:t>
          </a:r>
          <a:r>
            <a:rPr lang="en-US" sz="700" kern="1200" dirty="0"/>
            <a:t> edit / hapus data)</a:t>
          </a:r>
        </a:p>
      </dsp:txBody>
      <dsp:txXfrm>
        <a:off x="2533905" y="3048361"/>
        <a:ext cx="873032" cy="423345"/>
      </dsp:txXfrm>
    </dsp:sp>
    <dsp:sp modelId="{9A040162-D7EF-43ED-BFF1-B1649F7DD490}">
      <dsp:nvSpPr>
        <dsp:cNvPr id="0" name=""/>
        <dsp:cNvSpPr/>
      </dsp:nvSpPr>
      <dsp:spPr>
        <a:xfrm rot="3310531">
          <a:off x="2025877" y="3512397"/>
          <a:ext cx="62996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62996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5110" y="3502855"/>
        <a:ext cx="31498" cy="31498"/>
      </dsp:txXfrm>
    </dsp:sp>
    <dsp:sp modelId="{89C2B621-9CBE-4C2D-94C6-0DF756633DF7}">
      <dsp:nvSpPr>
        <dsp:cNvPr id="0" name=""/>
        <dsp:cNvSpPr/>
      </dsp:nvSpPr>
      <dsp:spPr>
        <a:xfrm>
          <a:off x="2520734" y="3552331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Monitoring real-time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tersedia</a:t>
          </a:r>
          <a:endParaRPr lang="en-US" sz="700" kern="1200" dirty="0"/>
        </a:p>
      </dsp:txBody>
      <dsp:txXfrm>
        <a:off x="2533905" y="3565502"/>
        <a:ext cx="873032" cy="423345"/>
      </dsp:txXfrm>
    </dsp:sp>
    <dsp:sp modelId="{1AE40C73-1162-4481-A8F5-4BF21EFB347B}">
      <dsp:nvSpPr>
        <dsp:cNvPr id="0" name=""/>
        <dsp:cNvSpPr/>
      </dsp:nvSpPr>
      <dsp:spPr>
        <a:xfrm rot="4725511">
          <a:off x="159036" y="4158823"/>
          <a:ext cx="1845396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1845396" y="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35600" y="4118895"/>
        <a:ext cx="92269" cy="92269"/>
      </dsp:txXfrm>
    </dsp:sp>
    <dsp:sp modelId="{B0B989DE-11DB-4A26-9F47-955060B1DCEC}">
      <dsp:nvSpPr>
        <dsp:cNvPr id="0" name=""/>
        <dsp:cNvSpPr/>
      </dsp:nvSpPr>
      <dsp:spPr>
        <a:xfrm>
          <a:off x="1261610" y="4845182"/>
          <a:ext cx="899374" cy="4496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Governance/Design</a:t>
          </a:r>
        </a:p>
      </dsp:txBody>
      <dsp:txXfrm>
        <a:off x="1274781" y="4858353"/>
        <a:ext cx="873032" cy="423345"/>
      </dsp:txXfrm>
    </dsp:sp>
    <dsp:sp modelId="{8C788D15-3F39-42D7-8783-CA850C7B73CF}">
      <dsp:nvSpPr>
        <dsp:cNvPr id="0" name=""/>
        <dsp:cNvSpPr/>
      </dsp:nvSpPr>
      <dsp:spPr>
        <a:xfrm rot="17692822">
          <a:off x="1913324" y="4675963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4660794"/>
        <a:ext cx="42753" cy="42753"/>
      </dsp:txXfrm>
    </dsp:sp>
    <dsp:sp modelId="{37A643C4-DFE3-420A-8917-2FFC1E5546EF}">
      <dsp:nvSpPr>
        <dsp:cNvPr id="0" name=""/>
        <dsp:cNvSpPr/>
      </dsp:nvSpPr>
      <dsp:spPr>
        <a:xfrm>
          <a:off x="2520734" y="4069471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700" strike="sngStrike" kern="1200" dirty="0"/>
            <a:t>Tidak ada SOP standar input/update data</a:t>
          </a:r>
          <a:endParaRPr lang="en-US" sz="700" strike="sngStrike" kern="1200" dirty="0"/>
        </a:p>
      </dsp:txBody>
      <dsp:txXfrm>
        <a:off x="2533905" y="4082642"/>
        <a:ext cx="873032" cy="423345"/>
      </dsp:txXfrm>
    </dsp:sp>
    <dsp:sp modelId="{5401C9C1-74E2-4BA0-9DD7-B37472825306}">
      <dsp:nvSpPr>
        <dsp:cNvPr id="0" name=""/>
        <dsp:cNvSpPr/>
      </dsp:nvSpPr>
      <dsp:spPr>
        <a:xfrm rot="19457599">
          <a:off x="2119343" y="4934533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4929665"/>
        <a:ext cx="22151" cy="22151"/>
      </dsp:txXfrm>
    </dsp:sp>
    <dsp:sp modelId="{493040EE-2979-4409-8501-4EE07104D65E}">
      <dsp:nvSpPr>
        <dsp:cNvPr id="0" name=""/>
        <dsp:cNvSpPr/>
      </dsp:nvSpPr>
      <dsp:spPr>
        <a:xfrm>
          <a:off x="2520734" y="4586612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</a:t>
          </a:r>
          <a:r>
            <a:rPr lang="en-US" sz="700" kern="1200" dirty="0" err="1"/>
            <a:t>akuntabilitas</a:t>
          </a:r>
          <a:r>
            <a:rPr lang="en-US" sz="700" kern="1200" dirty="0"/>
            <a:t> (</a:t>
          </a:r>
          <a:r>
            <a:rPr lang="en-US" sz="700" kern="1200" dirty="0" err="1"/>
            <a:t>siapa</a:t>
          </a:r>
          <a:r>
            <a:rPr lang="en-US" sz="700" kern="1200" dirty="0"/>
            <a:t> </a:t>
          </a:r>
          <a:r>
            <a:rPr lang="en-US" sz="700" kern="1200" dirty="0" err="1"/>
            <a:t>mengubah</a:t>
          </a:r>
          <a:r>
            <a:rPr lang="en-US" sz="700" kern="1200" dirty="0"/>
            <a:t> </a:t>
          </a:r>
          <a:r>
            <a:rPr lang="en-US" sz="700" kern="1200" dirty="0" err="1"/>
            <a:t>apa</a:t>
          </a:r>
          <a:r>
            <a:rPr lang="en-US" sz="700" kern="1200" dirty="0"/>
            <a:t> &amp; </a:t>
          </a:r>
          <a:r>
            <a:rPr lang="en-US" sz="700" kern="1200" dirty="0" err="1"/>
            <a:t>kapan</a:t>
          </a:r>
          <a:r>
            <a:rPr lang="en-US" sz="700" kern="1200" dirty="0"/>
            <a:t>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tercatat</a:t>
          </a:r>
          <a:r>
            <a:rPr lang="en-US" sz="700" kern="1200" dirty="0"/>
            <a:t>)</a:t>
          </a:r>
        </a:p>
      </dsp:txBody>
      <dsp:txXfrm>
        <a:off x="2533905" y="4599783"/>
        <a:ext cx="873032" cy="423345"/>
      </dsp:txXfrm>
    </dsp:sp>
    <dsp:sp modelId="{8A26AE4E-8557-4541-A15D-8AA4F8B91C4A}">
      <dsp:nvSpPr>
        <dsp:cNvPr id="0" name=""/>
        <dsp:cNvSpPr/>
      </dsp:nvSpPr>
      <dsp:spPr>
        <a:xfrm rot="2142401">
          <a:off x="2119343" y="5193104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5188235"/>
        <a:ext cx="22151" cy="22151"/>
      </dsp:txXfrm>
    </dsp:sp>
    <dsp:sp modelId="{704D817E-F416-42CD-BC6F-60C6FEF1C46A}">
      <dsp:nvSpPr>
        <dsp:cNvPr id="0" name=""/>
        <dsp:cNvSpPr/>
      </dsp:nvSpPr>
      <dsp:spPr>
        <a:xfrm>
          <a:off x="2520734" y="5103752"/>
          <a:ext cx="899374" cy="4496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Risiko</a:t>
          </a:r>
          <a:r>
            <a:rPr lang="en-US" sz="700" kern="1200" dirty="0"/>
            <a:t> </a:t>
          </a:r>
          <a:r>
            <a:rPr lang="en-US" sz="700" kern="1200" dirty="0" err="1"/>
            <a:t>keamanan</a:t>
          </a:r>
          <a:r>
            <a:rPr lang="en-US" sz="700" kern="1200" dirty="0"/>
            <a:t> data </a:t>
          </a:r>
          <a:r>
            <a:rPr lang="en-US" sz="700" kern="1200" dirty="0" err="1"/>
            <a:t>tinggi</a:t>
          </a:r>
          <a:r>
            <a:rPr lang="en-US" sz="700" kern="1200" dirty="0"/>
            <a:t> (</a:t>
          </a:r>
          <a:r>
            <a:rPr lang="en-US" sz="700" kern="1200" dirty="0" err="1"/>
            <a:t>mudah</a:t>
          </a:r>
          <a:r>
            <a:rPr lang="en-US" sz="700" kern="1200" dirty="0"/>
            <a:t> </a:t>
          </a:r>
          <a:r>
            <a:rPr lang="en-US" sz="700" kern="1200" dirty="0" err="1"/>
            <a:t>hilang</a:t>
          </a:r>
          <a:r>
            <a:rPr lang="en-US" sz="700" kern="1200" dirty="0"/>
            <a:t> / </a:t>
          </a:r>
          <a:r>
            <a:rPr lang="en-US" sz="700" kern="1200" dirty="0" err="1"/>
            <a:t>diubah</a:t>
          </a:r>
          <a:r>
            <a:rPr lang="en-US" sz="700" kern="1200" dirty="0"/>
            <a:t> </a:t>
          </a:r>
          <a:r>
            <a:rPr lang="en-US" sz="700" kern="1200" dirty="0" err="1"/>
            <a:t>tanpa</a:t>
          </a:r>
          <a:r>
            <a:rPr lang="en-US" sz="700" kern="1200" dirty="0"/>
            <a:t> </a:t>
          </a:r>
          <a:r>
            <a:rPr lang="en-US" sz="700" kern="1200" dirty="0" err="1"/>
            <a:t>izin</a:t>
          </a:r>
          <a:r>
            <a:rPr lang="en-US" sz="700" kern="1200" dirty="0"/>
            <a:t>)</a:t>
          </a:r>
        </a:p>
      </dsp:txBody>
      <dsp:txXfrm>
        <a:off x="2533905" y="5116923"/>
        <a:ext cx="873032" cy="423345"/>
      </dsp:txXfrm>
    </dsp:sp>
    <dsp:sp modelId="{E0EF8B96-D2DD-479A-9D1C-E329ECD8BB3B}">
      <dsp:nvSpPr>
        <dsp:cNvPr id="0" name=""/>
        <dsp:cNvSpPr/>
      </dsp:nvSpPr>
      <dsp:spPr>
        <a:xfrm rot="3907178">
          <a:off x="1913324" y="5451674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5436504"/>
        <a:ext cx="42753" cy="42753"/>
      </dsp:txXfrm>
    </dsp:sp>
    <dsp:sp modelId="{46CA31DF-32F8-4E9C-9129-2EF09695A8B9}">
      <dsp:nvSpPr>
        <dsp:cNvPr id="0" name=""/>
        <dsp:cNvSpPr/>
      </dsp:nvSpPr>
      <dsp:spPr>
        <a:xfrm>
          <a:off x="2520734" y="5620893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highlight>
                <a:srgbClr val="800080"/>
              </a:highlight>
            </a:rPr>
            <a:t>Tidak comply </a:t>
          </a:r>
          <a:r>
            <a:rPr lang="en-US" sz="700" kern="1200" dirty="0" err="1">
              <a:highlight>
                <a:srgbClr val="800080"/>
              </a:highlight>
            </a:rPr>
            <a:t>terhadap</a:t>
          </a:r>
          <a:r>
            <a:rPr lang="en-US" sz="700" kern="1200" dirty="0">
              <a:highlight>
                <a:srgbClr val="800080"/>
              </a:highlight>
            </a:rPr>
            <a:t> </a:t>
          </a:r>
          <a:r>
            <a:rPr lang="en-US" sz="700" kern="1200" dirty="0" err="1">
              <a:highlight>
                <a:srgbClr val="800080"/>
              </a:highlight>
            </a:rPr>
            <a:t>standar</a:t>
          </a:r>
          <a:r>
            <a:rPr lang="en-US" sz="700" kern="1200" dirty="0">
              <a:highlight>
                <a:srgbClr val="800080"/>
              </a:highlight>
            </a:rPr>
            <a:t> audit &amp; </a:t>
          </a:r>
          <a:r>
            <a:rPr lang="en-US" sz="700" kern="1200" dirty="0" err="1">
              <a:highlight>
                <a:srgbClr val="800080"/>
              </a:highlight>
            </a:rPr>
            <a:t>regulasi</a:t>
          </a:r>
          <a:r>
            <a:rPr lang="en-US" sz="700" kern="1200" dirty="0">
              <a:highlight>
                <a:srgbClr val="800080"/>
              </a:highlight>
            </a:rPr>
            <a:t> (ISO/API/ESG)</a:t>
          </a:r>
        </a:p>
      </dsp:txBody>
      <dsp:txXfrm>
        <a:off x="2533905" y="5634064"/>
        <a:ext cx="873032" cy="423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09EC-0FD7-1FB1-D19F-C4C06466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365B-ECB4-6D71-0A36-99039812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873E-B4AE-3CB2-EAE7-BC19BF8B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0B83-A96A-EE68-DE68-4985582E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6E1F-193A-1A60-A6F5-C6DF1768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8DA-B5F0-808D-DDBA-B605023B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7E52-390A-5135-ECF6-F600B06C3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C0DC-25F7-5699-0AC2-DA4A9C63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ED12-D408-38D5-10DC-7E84C69C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49A4-C3D2-4653-A574-C94CD01D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FF38C-302B-FFA1-8B20-E2BD8831A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AA12-9075-D2DE-8B72-265EAB93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C472-5A5B-8017-5324-84A69737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29AA-B303-256A-D9AF-8EF4A56C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E9AB-80C9-AF65-A2A6-7B8CBAD5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C0F-3C49-EEE1-1EEF-BB216A20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06BC-1B8A-E6C7-3345-7CEBBEB5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A954-FD86-AE03-2615-86FE4997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3639-E142-C0E2-CEBC-286C1DFC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35BA-0171-DDD9-D7A5-FC854803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2606-CF91-917A-89CF-F6C257A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E2BC-BA79-BDE8-1B3F-29EC31C4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8242-19AD-0569-CA97-047395AA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720B-31D8-61A6-7CB8-6A987CA6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F521-11D6-A9B8-5523-39F8D8AE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207-0F0B-0CDA-7D32-9DB71B3A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C082-4C52-CEBD-65AB-83F4A880C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58E1-45D5-4C4E-CF8A-D5C43A7A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C63D0-0EC3-D681-8866-1FB7C879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19D8-537B-4EE4-F7A2-452D6BEF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1D0B-6A2F-91C5-7638-FD470EA1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28F-B44C-27D2-04AE-A3A373C2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9BF2-B071-69CD-8B61-5120C258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8A81-631C-E9D1-647A-10FF4BCD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22F11-93E6-CD9A-4CF8-7EBB981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463FF-3689-BE82-FB03-08B6E736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98410-3250-3EEA-6A5F-B82ABD9F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A91B2-B0F3-F0AB-1BBE-69323264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E14FA-393B-6235-4087-5B4ABCF2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B4CC-B89D-D723-F054-C42A2E6B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9DB2F-3377-C04B-099C-5A584542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3B6B-2C97-ECAB-4D28-B0654EB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DB0B6-65FC-64B1-8638-569C13FF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A53DD-6148-B691-8D40-32D01B0B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75909-7054-9827-20EC-2A05D79D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FFF40-13B8-54BE-A198-450A2FBE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E76D-C7F0-E906-FCC6-2ECEBCD3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5C51-30DE-8909-2F64-6872177A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9D74-8282-E6BA-8489-34258871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2DDD-7C85-DF2C-108B-7032983A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EED-3F51-1927-81A0-CA7EF41B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CBDD-5F1C-88B6-7D40-6DCE3EB7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47A8-9943-FEAD-856F-B3B3832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4722D-3531-F052-E2A1-958B1857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887A-1858-E6B9-1D9C-6E3C82B4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7F256-897E-0735-812C-581965E9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AC98-1B35-6681-6616-D659748A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3B85-FF7E-34B9-D02C-36C3A009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5E0E3-00B9-8E58-FCA6-BDA5A37B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0BD1-BE00-2644-4FA6-67B14C9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8736-F4C3-F138-6C37-25971FB1B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0021-DE6A-4FFD-B116-EF1FA2E8D23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70B2-2F24-8640-7D9D-C3E51B91D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7670-4AC6-372C-E9D8-AEAAE066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D4030C-9D8D-797D-0B66-24BCF6D19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221036"/>
              </p:ext>
            </p:extLst>
          </p:nvPr>
        </p:nvGraphicFramePr>
        <p:xfrm>
          <a:off x="2031999" y="198783"/>
          <a:ext cx="3422595" cy="652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04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Inspeksi RU 7</dc:creator>
  <cp:lastModifiedBy>Inspeksi RU 7</cp:lastModifiedBy>
  <cp:revision>1</cp:revision>
  <dcterms:created xsi:type="dcterms:W3CDTF">2025-09-05T23:58:15Z</dcterms:created>
  <dcterms:modified xsi:type="dcterms:W3CDTF">2025-09-05T23:58:30Z</dcterms:modified>
</cp:coreProperties>
</file>