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5" r:id="rId4"/>
  </p:sldMasterIdLst>
  <p:sldIdLst>
    <p:sldId id="348" r:id="rId5"/>
    <p:sldId id="333" r:id="rId6"/>
    <p:sldId id="265" r:id="rId7"/>
    <p:sldId id="351" r:id="rId8"/>
    <p:sldId id="353" r:id="rId9"/>
    <p:sldId id="354" r:id="rId10"/>
    <p:sldId id="352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5" r:id="rId19"/>
    <p:sldId id="364" r:id="rId20"/>
    <p:sldId id="3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3ADD6-D616-4799-80CE-724CAEA7247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07EDE3-6249-437E-98AD-847EE63F9F08}">
      <dgm:prSet/>
      <dgm:spPr/>
      <dgm:t>
        <a:bodyPr/>
        <a:lstStyle/>
        <a:p>
          <a:r>
            <a:rPr lang="en-CA"/>
            <a:t>Can we derive quantifiable metrics to characterize a team’s “playing style”?</a:t>
          </a:r>
          <a:endParaRPr lang="en-US"/>
        </a:p>
      </dgm:t>
    </dgm:pt>
    <dgm:pt modelId="{C704F3AB-24AF-473E-B094-A723D72A2748}" type="parTrans" cxnId="{B01C8181-F3DD-4DDD-AF67-B5227DA93FF5}">
      <dgm:prSet/>
      <dgm:spPr/>
      <dgm:t>
        <a:bodyPr/>
        <a:lstStyle/>
        <a:p>
          <a:endParaRPr lang="en-US"/>
        </a:p>
      </dgm:t>
    </dgm:pt>
    <dgm:pt modelId="{4807A73D-9CA6-408A-8724-F449FC6C2D10}" type="sibTrans" cxnId="{B01C8181-F3DD-4DDD-AF67-B5227DA93FF5}">
      <dgm:prSet/>
      <dgm:spPr/>
      <dgm:t>
        <a:bodyPr/>
        <a:lstStyle/>
        <a:p>
          <a:endParaRPr lang="en-US"/>
        </a:p>
      </dgm:t>
    </dgm:pt>
    <dgm:pt modelId="{62FA35BE-44E2-4DBF-9F38-F1D0252CB3CA}">
      <dgm:prSet/>
      <dgm:spPr/>
      <dgm:t>
        <a:bodyPr/>
        <a:lstStyle/>
        <a:p>
          <a:r>
            <a:rPr lang="en-CA"/>
            <a:t>Are certain types of teams effective against a team with a complementary playing style?</a:t>
          </a:r>
          <a:endParaRPr lang="en-US"/>
        </a:p>
      </dgm:t>
    </dgm:pt>
    <dgm:pt modelId="{9AD71A3D-8327-4FF9-AAF0-7DF508157805}" type="parTrans" cxnId="{D0825694-E368-456D-84E8-6603266B1C4A}">
      <dgm:prSet/>
      <dgm:spPr/>
      <dgm:t>
        <a:bodyPr/>
        <a:lstStyle/>
        <a:p>
          <a:endParaRPr lang="en-US"/>
        </a:p>
      </dgm:t>
    </dgm:pt>
    <dgm:pt modelId="{A63FB158-CBEC-4C6B-AEF4-6A2BD67C2F79}" type="sibTrans" cxnId="{D0825694-E368-456D-84E8-6603266B1C4A}">
      <dgm:prSet/>
      <dgm:spPr/>
      <dgm:t>
        <a:bodyPr/>
        <a:lstStyle/>
        <a:p>
          <a:endParaRPr lang="en-US"/>
        </a:p>
      </dgm:t>
    </dgm:pt>
    <dgm:pt modelId="{4F9E56A0-F789-473E-B4E1-3B170817E571}" type="pres">
      <dgm:prSet presAssocID="{AC73ADD6-D616-4799-80CE-724CAEA7247A}" presName="diagram" presStyleCnt="0">
        <dgm:presLayoutVars>
          <dgm:dir/>
          <dgm:resizeHandles val="exact"/>
        </dgm:presLayoutVars>
      </dgm:prSet>
      <dgm:spPr/>
    </dgm:pt>
    <dgm:pt modelId="{F22AD66C-1230-421B-98CF-CE11F818FBC7}" type="pres">
      <dgm:prSet presAssocID="{1F07EDE3-6249-437E-98AD-847EE63F9F08}" presName="node" presStyleLbl="node1" presStyleIdx="0" presStyleCnt="2">
        <dgm:presLayoutVars>
          <dgm:bulletEnabled val="1"/>
        </dgm:presLayoutVars>
      </dgm:prSet>
      <dgm:spPr/>
    </dgm:pt>
    <dgm:pt modelId="{BFCA918E-F560-4A00-B43C-D2D92935C3F8}" type="pres">
      <dgm:prSet presAssocID="{4807A73D-9CA6-408A-8724-F449FC6C2D10}" presName="sibTrans" presStyleCnt="0"/>
      <dgm:spPr/>
    </dgm:pt>
    <dgm:pt modelId="{E4B1C970-D233-4408-B1CE-F3FEFF283E66}" type="pres">
      <dgm:prSet presAssocID="{62FA35BE-44E2-4DBF-9F38-F1D0252CB3CA}" presName="node" presStyleLbl="node1" presStyleIdx="1" presStyleCnt="2">
        <dgm:presLayoutVars>
          <dgm:bulletEnabled val="1"/>
        </dgm:presLayoutVars>
      </dgm:prSet>
      <dgm:spPr/>
    </dgm:pt>
  </dgm:ptLst>
  <dgm:cxnLst>
    <dgm:cxn modelId="{63B71304-4B1E-4E88-85B0-36E3118E59C2}" type="presOf" srcId="{1F07EDE3-6249-437E-98AD-847EE63F9F08}" destId="{F22AD66C-1230-421B-98CF-CE11F818FBC7}" srcOrd="0" destOrd="0" presId="urn:microsoft.com/office/officeart/2005/8/layout/default"/>
    <dgm:cxn modelId="{A9E84C28-21E5-4B88-A8FD-E2C5B556ACA5}" type="presOf" srcId="{62FA35BE-44E2-4DBF-9F38-F1D0252CB3CA}" destId="{E4B1C970-D233-4408-B1CE-F3FEFF283E66}" srcOrd="0" destOrd="0" presId="urn:microsoft.com/office/officeart/2005/8/layout/default"/>
    <dgm:cxn modelId="{B01C8181-F3DD-4DDD-AF67-B5227DA93FF5}" srcId="{AC73ADD6-D616-4799-80CE-724CAEA7247A}" destId="{1F07EDE3-6249-437E-98AD-847EE63F9F08}" srcOrd="0" destOrd="0" parTransId="{C704F3AB-24AF-473E-B094-A723D72A2748}" sibTransId="{4807A73D-9CA6-408A-8724-F449FC6C2D10}"/>
    <dgm:cxn modelId="{FBBDE089-0952-46FD-A5CB-77CED38C011F}" type="presOf" srcId="{AC73ADD6-D616-4799-80CE-724CAEA7247A}" destId="{4F9E56A0-F789-473E-B4E1-3B170817E571}" srcOrd="0" destOrd="0" presId="urn:microsoft.com/office/officeart/2005/8/layout/default"/>
    <dgm:cxn modelId="{D0825694-E368-456D-84E8-6603266B1C4A}" srcId="{AC73ADD6-D616-4799-80CE-724CAEA7247A}" destId="{62FA35BE-44E2-4DBF-9F38-F1D0252CB3CA}" srcOrd="1" destOrd="0" parTransId="{9AD71A3D-8327-4FF9-AAF0-7DF508157805}" sibTransId="{A63FB158-CBEC-4C6B-AEF4-6A2BD67C2F79}"/>
    <dgm:cxn modelId="{2C826A93-8E9E-4391-85BF-04FEAE263AD7}" type="presParOf" srcId="{4F9E56A0-F789-473E-B4E1-3B170817E571}" destId="{F22AD66C-1230-421B-98CF-CE11F818FBC7}" srcOrd="0" destOrd="0" presId="urn:microsoft.com/office/officeart/2005/8/layout/default"/>
    <dgm:cxn modelId="{DEB8CF83-792E-4CFA-87F1-C1F003F72CDA}" type="presParOf" srcId="{4F9E56A0-F789-473E-B4E1-3B170817E571}" destId="{BFCA918E-F560-4A00-B43C-D2D92935C3F8}" srcOrd="1" destOrd="0" presId="urn:microsoft.com/office/officeart/2005/8/layout/default"/>
    <dgm:cxn modelId="{1B8D2141-C47B-42B3-AD91-C655E754DC93}" type="presParOf" srcId="{4F9E56A0-F789-473E-B4E1-3B170817E571}" destId="{E4B1C970-D233-4408-B1CE-F3FEFF283E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6DF26-0452-4FE4-9D45-FED4BFDB4A2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B43D5C-1FD5-4CCF-84A5-DDFD94AA6C1E}">
      <dgm:prSet/>
      <dgm:spPr/>
      <dgm:t>
        <a:bodyPr/>
        <a:lstStyle/>
        <a:p>
          <a:r>
            <a:rPr lang="en-CA"/>
            <a:t>Are certain players more/less responsive to opposing players’ temperament or physiological traits?</a:t>
          </a:r>
          <a:endParaRPr lang="en-US"/>
        </a:p>
      </dgm:t>
    </dgm:pt>
    <dgm:pt modelId="{F755A91F-A50B-49CB-82F9-E11EB2766ADD}" type="parTrans" cxnId="{2FDCFEB1-92AE-444C-B9D6-0E62B4937ACD}">
      <dgm:prSet/>
      <dgm:spPr/>
      <dgm:t>
        <a:bodyPr/>
        <a:lstStyle/>
        <a:p>
          <a:endParaRPr lang="en-US"/>
        </a:p>
      </dgm:t>
    </dgm:pt>
    <dgm:pt modelId="{1AA37830-10C2-4B58-B49F-42C6AFB31C45}" type="sibTrans" cxnId="{2FDCFEB1-92AE-444C-B9D6-0E62B4937ACD}">
      <dgm:prSet/>
      <dgm:spPr/>
      <dgm:t>
        <a:bodyPr/>
        <a:lstStyle/>
        <a:p>
          <a:endParaRPr lang="en-US"/>
        </a:p>
      </dgm:t>
    </dgm:pt>
    <dgm:pt modelId="{93977D21-4101-40A6-A27B-DD3BB074744D}">
      <dgm:prSet/>
      <dgm:spPr/>
      <dgm:t>
        <a:bodyPr/>
        <a:lstStyle/>
        <a:p>
          <a:r>
            <a:rPr lang="en-CA"/>
            <a:t>Can player “versatility” be used for tactical advantage?</a:t>
          </a:r>
          <a:endParaRPr lang="en-US"/>
        </a:p>
      </dgm:t>
    </dgm:pt>
    <dgm:pt modelId="{C341C57C-8D6C-41F6-A61A-CDB208B0331E}" type="parTrans" cxnId="{C0CAA410-B0EF-4FD7-856B-5F8A0B085284}">
      <dgm:prSet/>
      <dgm:spPr/>
      <dgm:t>
        <a:bodyPr/>
        <a:lstStyle/>
        <a:p>
          <a:endParaRPr lang="en-US"/>
        </a:p>
      </dgm:t>
    </dgm:pt>
    <dgm:pt modelId="{6FEB6A22-12BD-4D99-BE12-7AB3C989787D}" type="sibTrans" cxnId="{C0CAA410-B0EF-4FD7-856B-5F8A0B085284}">
      <dgm:prSet/>
      <dgm:spPr/>
      <dgm:t>
        <a:bodyPr/>
        <a:lstStyle/>
        <a:p>
          <a:endParaRPr lang="en-US"/>
        </a:p>
      </dgm:t>
    </dgm:pt>
    <dgm:pt modelId="{B97BF4F3-010F-452F-8945-AE20E37E152C}">
      <dgm:prSet/>
      <dgm:spPr/>
      <dgm:t>
        <a:bodyPr/>
        <a:lstStyle/>
        <a:p>
          <a:r>
            <a:rPr lang="en-CA"/>
            <a:t>How big of a role do certain players play in influential matches?</a:t>
          </a:r>
          <a:endParaRPr lang="en-US"/>
        </a:p>
      </dgm:t>
    </dgm:pt>
    <dgm:pt modelId="{1AC01E7D-6D09-4B28-A840-6CF8AC12EA5A}" type="parTrans" cxnId="{904B6165-313F-48E4-B00B-3A681B83D0D1}">
      <dgm:prSet/>
      <dgm:spPr/>
      <dgm:t>
        <a:bodyPr/>
        <a:lstStyle/>
        <a:p>
          <a:endParaRPr lang="en-US"/>
        </a:p>
      </dgm:t>
    </dgm:pt>
    <dgm:pt modelId="{1A80A3BC-F990-4D47-9567-22D717F10382}" type="sibTrans" cxnId="{904B6165-313F-48E4-B00B-3A681B83D0D1}">
      <dgm:prSet/>
      <dgm:spPr/>
      <dgm:t>
        <a:bodyPr/>
        <a:lstStyle/>
        <a:p>
          <a:endParaRPr lang="en-US"/>
        </a:p>
      </dgm:t>
    </dgm:pt>
    <dgm:pt modelId="{2E0BCE4D-48F4-4249-8742-1084E96903FB}" type="pres">
      <dgm:prSet presAssocID="{E456DF26-0452-4FE4-9D45-FED4BFDB4A2F}" presName="diagram" presStyleCnt="0">
        <dgm:presLayoutVars>
          <dgm:dir/>
          <dgm:resizeHandles val="exact"/>
        </dgm:presLayoutVars>
      </dgm:prSet>
      <dgm:spPr/>
    </dgm:pt>
    <dgm:pt modelId="{2447B51B-7951-49E0-9EF5-057EBCE04E35}" type="pres">
      <dgm:prSet presAssocID="{29B43D5C-1FD5-4CCF-84A5-DDFD94AA6C1E}" presName="node" presStyleLbl="node1" presStyleIdx="0" presStyleCnt="3">
        <dgm:presLayoutVars>
          <dgm:bulletEnabled val="1"/>
        </dgm:presLayoutVars>
      </dgm:prSet>
      <dgm:spPr/>
    </dgm:pt>
    <dgm:pt modelId="{89B3A0DB-8FDF-4E83-8B8F-83495729D9A8}" type="pres">
      <dgm:prSet presAssocID="{1AA37830-10C2-4B58-B49F-42C6AFB31C45}" presName="sibTrans" presStyleCnt="0"/>
      <dgm:spPr/>
    </dgm:pt>
    <dgm:pt modelId="{B4F0D80F-322E-48CC-B589-B7FBA448D4B4}" type="pres">
      <dgm:prSet presAssocID="{93977D21-4101-40A6-A27B-DD3BB074744D}" presName="node" presStyleLbl="node1" presStyleIdx="1" presStyleCnt="3">
        <dgm:presLayoutVars>
          <dgm:bulletEnabled val="1"/>
        </dgm:presLayoutVars>
      </dgm:prSet>
      <dgm:spPr/>
    </dgm:pt>
    <dgm:pt modelId="{84D96343-A87C-46FC-A6FB-6ED34221453A}" type="pres">
      <dgm:prSet presAssocID="{6FEB6A22-12BD-4D99-BE12-7AB3C989787D}" presName="sibTrans" presStyleCnt="0"/>
      <dgm:spPr/>
    </dgm:pt>
    <dgm:pt modelId="{E8646A78-1099-44A7-8D42-3A90FBC1BF76}" type="pres">
      <dgm:prSet presAssocID="{B97BF4F3-010F-452F-8945-AE20E37E152C}" presName="node" presStyleLbl="node1" presStyleIdx="2" presStyleCnt="3">
        <dgm:presLayoutVars>
          <dgm:bulletEnabled val="1"/>
        </dgm:presLayoutVars>
      </dgm:prSet>
      <dgm:spPr/>
    </dgm:pt>
  </dgm:ptLst>
  <dgm:cxnLst>
    <dgm:cxn modelId="{C0CAA410-B0EF-4FD7-856B-5F8A0B085284}" srcId="{E456DF26-0452-4FE4-9D45-FED4BFDB4A2F}" destId="{93977D21-4101-40A6-A27B-DD3BB074744D}" srcOrd="1" destOrd="0" parTransId="{C341C57C-8D6C-41F6-A61A-CDB208B0331E}" sibTransId="{6FEB6A22-12BD-4D99-BE12-7AB3C989787D}"/>
    <dgm:cxn modelId="{904B6165-313F-48E4-B00B-3A681B83D0D1}" srcId="{E456DF26-0452-4FE4-9D45-FED4BFDB4A2F}" destId="{B97BF4F3-010F-452F-8945-AE20E37E152C}" srcOrd="2" destOrd="0" parTransId="{1AC01E7D-6D09-4B28-A840-6CF8AC12EA5A}" sibTransId="{1A80A3BC-F990-4D47-9567-22D717F10382}"/>
    <dgm:cxn modelId="{1C03B384-C00B-4D21-8B6E-FB1B766C5812}" type="presOf" srcId="{E456DF26-0452-4FE4-9D45-FED4BFDB4A2F}" destId="{2E0BCE4D-48F4-4249-8742-1084E96903FB}" srcOrd="0" destOrd="0" presId="urn:microsoft.com/office/officeart/2005/8/layout/default"/>
    <dgm:cxn modelId="{FDD1C985-671A-4F4B-A54D-62E3A27E6BF5}" type="presOf" srcId="{29B43D5C-1FD5-4CCF-84A5-DDFD94AA6C1E}" destId="{2447B51B-7951-49E0-9EF5-057EBCE04E35}" srcOrd="0" destOrd="0" presId="urn:microsoft.com/office/officeart/2005/8/layout/default"/>
    <dgm:cxn modelId="{2FDCFEB1-92AE-444C-B9D6-0E62B4937ACD}" srcId="{E456DF26-0452-4FE4-9D45-FED4BFDB4A2F}" destId="{29B43D5C-1FD5-4CCF-84A5-DDFD94AA6C1E}" srcOrd="0" destOrd="0" parTransId="{F755A91F-A50B-49CB-82F9-E11EB2766ADD}" sibTransId="{1AA37830-10C2-4B58-B49F-42C6AFB31C45}"/>
    <dgm:cxn modelId="{7A129DB7-F324-4592-ADD8-E5EC07E68081}" type="presOf" srcId="{B97BF4F3-010F-452F-8945-AE20E37E152C}" destId="{E8646A78-1099-44A7-8D42-3A90FBC1BF76}" srcOrd="0" destOrd="0" presId="urn:microsoft.com/office/officeart/2005/8/layout/default"/>
    <dgm:cxn modelId="{6AE61CF3-7466-4980-AFCD-53B47D3A8786}" type="presOf" srcId="{93977D21-4101-40A6-A27B-DD3BB074744D}" destId="{B4F0D80F-322E-48CC-B589-B7FBA448D4B4}" srcOrd="0" destOrd="0" presId="urn:microsoft.com/office/officeart/2005/8/layout/default"/>
    <dgm:cxn modelId="{A8D6A538-F6F4-457F-8620-3495A1CF585F}" type="presParOf" srcId="{2E0BCE4D-48F4-4249-8742-1084E96903FB}" destId="{2447B51B-7951-49E0-9EF5-057EBCE04E35}" srcOrd="0" destOrd="0" presId="urn:microsoft.com/office/officeart/2005/8/layout/default"/>
    <dgm:cxn modelId="{016126CA-9138-4AB8-B794-FD6AED9613E9}" type="presParOf" srcId="{2E0BCE4D-48F4-4249-8742-1084E96903FB}" destId="{89B3A0DB-8FDF-4E83-8B8F-83495729D9A8}" srcOrd="1" destOrd="0" presId="urn:microsoft.com/office/officeart/2005/8/layout/default"/>
    <dgm:cxn modelId="{AFAD3057-FC34-4B05-B9CC-30D1CEE5F07F}" type="presParOf" srcId="{2E0BCE4D-48F4-4249-8742-1084E96903FB}" destId="{B4F0D80F-322E-48CC-B589-B7FBA448D4B4}" srcOrd="2" destOrd="0" presId="urn:microsoft.com/office/officeart/2005/8/layout/default"/>
    <dgm:cxn modelId="{B2C5ABB0-FD55-40B6-929A-E7A05529A2BB}" type="presParOf" srcId="{2E0BCE4D-48F4-4249-8742-1084E96903FB}" destId="{84D96343-A87C-46FC-A6FB-6ED34221453A}" srcOrd="3" destOrd="0" presId="urn:microsoft.com/office/officeart/2005/8/layout/default"/>
    <dgm:cxn modelId="{6F23E999-2D4B-411A-95E9-1100C34A05FD}" type="presParOf" srcId="{2E0BCE4D-48F4-4249-8742-1084E96903FB}" destId="{E8646A78-1099-44A7-8D42-3A90FBC1BF7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2443CF-E106-4638-BDD8-792506D6946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56BA1D-61F7-4971-ABE4-BD7ACC37948F}">
      <dgm:prSet/>
      <dgm:spPr/>
      <dgm:t>
        <a:bodyPr/>
        <a:lstStyle/>
        <a:p>
          <a:r>
            <a:rPr lang="en-CA"/>
            <a:t>Is there an observable discrepancy between team playing styles across different leagues?</a:t>
          </a:r>
          <a:endParaRPr lang="en-US"/>
        </a:p>
      </dgm:t>
    </dgm:pt>
    <dgm:pt modelId="{39751866-64F6-4C25-A382-36DE0137EE5E}" type="parTrans" cxnId="{76946D66-F612-4E11-8E5B-81EF9CD5A2BD}">
      <dgm:prSet/>
      <dgm:spPr/>
      <dgm:t>
        <a:bodyPr/>
        <a:lstStyle/>
        <a:p>
          <a:endParaRPr lang="en-US"/>
        </a:p>
      </dgm:t>
    </dgm:pt>
    <dgm:pt modelId="{3BAD855C-8C77-4993-A225-5592514A4817}" type="sibTrans" cxnId="{76946D66-F612-4E11-8E5B-81EF9CD5A2BD}">
      <dgm:prSet/>
      <dgm:spPr/>
      <dgm:t>
        <a:bodyPr/>
        <a:lstStyle/>
        <a:p>
          <a:endParaRPr lang="en-US"/>
        </a:p>
      </dgm:t>
    </dgm:pt>
    <dgm:pt modelId="{D74C08E2-6B28-4268-8BF9-676DD19F3BA9}">
      <dgm:prSet/>
      <dgm:spPr/>
      <dgm:t>
        <a:bodyPr/>
        <a:lstStyle/>
        <a:p>
          <a:r>
            <a:rPr lang="en-CA"/>
            <a:t>Can similar teams have radically different end-of-season outcomes depending on their domestic league?</a:t>
          </a:r>
          <a:endParaRPr lang="en-US"/>
        </a:p>
      </dgm:t>
    </dgm:pt>
    <dgm:pt modelId="{4C314AD1-7900-4B83-8616-13D2DDDA39C1}" type="parTrans" cxnId="{0438C835-D727-4BEC-945C-2751852117A1}">
      <dgm:prSet/>
      <dgm:spPr/>
      <dgm:t>
        <a:bodyPr/>
        <a:lstStyle/>
        <a:p>
          <a:endParaRPr lang="en-US"/>
        </a:p>
      </dgm:t>
    </dgm:pt>
    <dgm:pt modelId="{E0382D6A-8AC3-4E0C-82B1-0637F7603BAA}" type="sibTrans" cxnId="{0438C835-D727-4BEC-945C-2751852117A1}">
      <dgm:prSet/>
      <dgm:spPr/>
      <dgm:t>
        <a:bodyPr/>
        <a:lstStyle/>
        <a:p>
          <a:endParaRPr lang="en-US"/>
        </a:p>
      </dgm:t>
    </dgm:pt>
    <dgm:pt modelId="{620EADF2-27B1-4E54-B693-60136DE5A409}" type="pres">
      <dgm:prSet presAssocID="{152443CF-E106-4638-BDD8-792506D6946D}" presName="diagram" presStyleCnt="0">
        <dgm:presLayoutVars>
          <dgm:dir/>
          <dgm:resizeHandles val="exact"/>
        </dgm:presLayoutVars>
      </dgm:prSet>
      <dgm:spPr/>
    </dgm:pt>
    <dgm:pt modelId="{570DEA1B-4664-4475-BFA2-1DF928C3C952}" type="pres">
      <dgm:prSet presAssocID="{E056BA1D-61F7-4971-ABE4-BD7ACC37948F}" presName="node" presStyleLbl="node1" presStyleIdx="0" presStyleCnt="2">
        <dgm:presLayoutVars>
          <dgm:bulletEnabled val="1"/>
        </dgm:presLayoutVars>
      </dgm:prSet>
      <dgm:spPr/>
    </dgm:pt>
    <dgm:pt modelId="{8708C74C-1C51-4ABA-A35A-E7DD1BC03C7A}" type="pres">
      <dgm:prSet presAssocID="{3BAD855C-8C77-4993-A225-5592514A4817}" presName="sibTrans" presStyleCnt="0"/>
      <dgm:spPr/>
    </dgm:pt>
    <dgm:pt modelId="{E13E9F27-B777-4BF3-9488-430CEB7D0610}" type="pres">
      <dgm:prSet presAssocID="{D74C08E2-6B28-4268-8BF9-676DD19F3BA9}" presName="node" presStyleLbl="node1" presStyleIdx="1" presStyleCnt="2">
        <dgm:presLayoutVars>
          <dgm:bulletEnabled val="1"/>
        </dgm:presLayoutVars>
      </dgm:prSet>
      <dgm:spPr/>
    </dgm:pt>
  </dgm:ptLst>
  <dgm:cxnLst>
    <dgm:cxn modelId="{0438C835-D727-4BEC-945C-2751852117A1}" srcId="{152443CF-E106-4638-BDD8-792506D6946D}" destId="{D74C08E2-6B28-4268-8BF9-676DD19F3BA9}" srcOrd="1" destOrd="0" parTransId="{4C314AD1-7900-4B83-8616-13D2DDDA39C1}" sibTransId="{E0382D6A-8AC3-4E0C-82B1-0637F7603BAA}"/>
    <dgm:cxn modelId="{B3D4B244-9596-4ABE-83A9-ED216680027A}" type="presOf" srcId="{E056BA1D-61F7-4971-ABE4-BD7ACC37948F}" destId="{570DEA1B-4664-4475-BFA2-1DF928C3C952}" srcOrd="0" destOrd="0" presId="urn:microsoft.com/office/officeart/2005/8/layout/default"/>
    <dgm:cxn modelId="{76946D66-F612-4E11-8E5B-81EF9CD5A2BD}" srcId="{152443CF-E106-4638-BDD8-792506D6946D}" destId="{E056BA1D-61F7-4971-ABE4-BD7ACC37948F}" srcOrd="0" destOrd="0" parTransId="{39751866-64F6-4C25-A382-36DE0137EE5E}" sibTransId="{3BAD855C-8C77-4993-A225-5592514A4817}"/>
    <dgm:cxn modelId="{D1A71EDB-9425-4B75-AC05-B1806E20EC56}" type="presOf" srcId="{D74C08E2-6B28-4268-8BF9-676DD19F3BA9}" destId="{E13E9F27-B777-4BF3-9488-430CEB7D0610}" srcOrd="0" destOrd="0" presId="urn:microsoft.com/office/officeart/2005/8/layout/default"/>
    <dgm:cxn modelId="{D93DCCEF-1B0F-4425-A068-EECCEE7B61B5}" type="presOf" srcId="{152443CF-E106-4638-BDD8-792506D6946D}" destId="{620EADF2-27B1-4E54-B693-60136DE5A409}" srcOrd="0" destOrd="0" presId="urn:microsoft.com/office/officeart/2005/8/layout/default"/>
    <dgm:cxn modelId="{022FA8A9-C607-4619-8489-6CAE98C4744C}" type="presParOf" srcId="{620EADF2-27B1-4E54-B693-60136DE5A409}" destId="{570DEA1B-4664-4475-BFA2-1DF928C3C952}" srcOrd="0" destOrd="0" presId="urn:microsoft.com/office/officeart/2005/8/layout/default"/>
    <dgm:cxn modelId="{53549AFB-DD2A-4ECC-8A8C-11533C93BDDA}" type="presParOf" srcId="{620EADF2-27B1-4E54-B693-60136DE5A409}" destId="{8708C74C-1C51-4ABA-A35A-E7DD1BC03C7A}" srcOrd="1" destOrd="0" presId="urn:microsoft.com/office/officeart/2005/8/layout/default"/>
    <dgm:cxn modelId="{B4E57621-89EB-4997-A080-284C0BF07D60}" type="presParOf" srcId="{620EADF2-27B1-4E54-B693-60136DE5A409}" destId="{E13E9F27-B777-4BF3-9488-430CEB7D061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79BB1-3BB9-4232-8812-86C270F45EC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9AC8B6F-92D5-4ABC-9957-A6E1263AC0E3}">
      <dgm:prSet/>
      <dgm:spPr/>
      <dgm:t>
        <a:bodyPr/>
        <a:lstStyle/>
        <a:p>
          <a:r>
            <a:rPr lang="en-CA"/>
            <a:t>Is there a difference in the effectiveness of certain strategies between the club and international stage?</a:t>
          </a:r>
          <a:endParaRPr lang="en-US"/>
        </a:p>
      </dgm:t>
    </dgm:pt>
    <dgm:pt modelId="{A1A049B8-863D-4BF3-AE04-36DC8468B97D}" type="parTrans" cxnId="{3775E019-60A3-4929-B6F0-54474AD7B8AE}">
      <dgm:prSet/>
      <dgm:spPr/>
      <dgm:t>
        <a:bodyPr/>
        <a:lstStyle/>
        <a:p>
          <a:endParaRPr lang="en-US"/>
        </a:p>
      </dgm:t>
    </dgm:pt>
    <dgm:pt modelId="{5A33C40F-FC95-4BE4-910A-E28C108329E2}" type="sibTrans" cxnId="{3775E019-60A3-4929-B6F0-54474AD7B8AE}">
      <dgm:prSet/>
      <dgm:spPr/>
      <dgm:t>
        <a:bodyPr/>
        <a:lstStyle/>
        <a:p>
          <a:endParaRPr lang="en-US"/>
        </a:p>
      </dgm:t>
    </dgm:pt>
    <dgm:pt modelId="{E0BF3131-A4F3-4D27-8BB5-5CE446129C7B}">
      <dgm:prSet/>
      <dgm:spPr/>
      <dgm:t>
        <a:bodyPr/>
        <a:lstStyle/>
        <a:p>
          <a:r>
            <a:rPr lang="en-CA" dirty="0"/>
            <a:t>Under what conditions does (player) club form translate to international tournaments?</a:t>
          </a:r>
          <a:endParaRPr lang="en-US" dirty="0"/>
        </a:p>
      </dgm:t>
    </dgm:pt>
    <dgm:pt modelId="{24D553BF-39B1-4391-81DA-1C728FE52C5B}" type="parTrans" cxnId="{8D237449-4D27-4C6E-A274-282A46624AD2}">
      <dgm:prSet/>
      <dgm:spPr/>
      <dgm:t>
        <a:bodyPr/>
        <a:lstStyle/>
        <a:p>
          <a:endParaRPr lang="en-US"/>
        </a:p>
      </dgm:t>
    </dgm:pt>
    <dgm:pt modelId="{4216AD4C-69A7-42DB-8FFE-348555E8A9D9}" type="sibTrans" cxnId="{8D237449-4D27-4C6E-A274-282A46624AD2}">
      <dgm:prSet/>
      <dgm:spPr/>
      <dgm:t>
        <a:bodyPr/>
        <a:lstStyle/>
        <a:p>
          <a:endParaRPr lang="en-US"/>
        </a:p>
      </dgm:t>
    </dgm:pt>
    <dgm:pt modelId="{52C2343C-605B-45D0-A829-6940AF6A34B1}" type="pres">
      <dgm:prSet presAssocID="{62C79BB1-3BB9-4232-8812-86C270F45EC4}" presName="Name0" presStyleCnt="0">
        <dgm:presLayoutVars>
          <dgm:dir/>
          <dgm:resizeHandles val="exact"/>
        </dgm:presLayoutVars>
      </dgm:prSet>
      <dgm:spPr/>
    </dgm:pt>
    <dgm:pt modelId="{0A80E77D-82A9-466B-BFAB-07CE92CBF42F}" type="pres">
      <dgm:prSet presAssocID="{F9AC8B6F-92D5-4ABC-9957-A6E1263AC0E3}" presName="node" presStyleLbl="node1" presStyleIdx="0" presStyleCnt="2">
        <dgm:presLayoutVars>
          <dgm:bulletEnabled val="1"/>
        </dgm:presLayoutVars>
      </dgm:prSet>
      <dgm:spPr/>
    </dgm:pt>
    <dgm:pt modelId="{DC0AAA51-5641-4166-93BF-E572C039077C}" type="pres">
      <dgm:prSet presAssocID="{5A33C40F-FC95-4BE4-910A-E28C108329E2}" presName="sibTrans" presStyleLbl="sibTrans1D1" presStyleIdx="0" presStyleCnt="1"/>
      <dgm:spPr/>
    </dgm:pt>
    <dgm:pt modelId="{FC59FEE0-C47C-47AD-8BBF-03449A1807F8}" type="pres">
      <dgm:prSet presAssocID="{5A33C40F-FC95-4BE4-910A-E28C108329E2}" presName="connectorText" presStyleLbl="sibTrans1D1" presStyleIdx="0" presStyleCnt="1"/>
      <dgm:spPr/>
    </dgm:pt>
    <dgm:pt modelId="{933B59F8-F4C5-4F80-8335-AE6CF476602A}" type="pres">
      <dgm:prSet presAssocID="{E0BF3131-A4F3-4D27-8BB5-5CE446129C7B}" presName="node" presStyleLbl="node1" presStyleIdx="1" presStyleCnt="2">
        <dgm:presLayoutVars>
          <dgm:bulletEnabled val="1"/>
        </dgm:presLayoutVars>
      </dgm:prSet>
      <dgm:spPr/>
    </dgm:pt>
  </dgm:ptLst>
  <dgm:cxnLst>
    <dgm:cxn modelId="{FD8C2408-7AF9-4DA4-A1CE-4B7D1DC45A52}" type="presOf" srcId="{F9AC8B6F-92D5-4ABC-9957-A6E1263AC0E3}" destId="{0A80E77D-82A9-466B-BFAB-07CE92CBF42F}" srcOrd="0" destOrd="0" presId="urn:microsoft.com/office/officeart/2016/7/layout/RepeatingBendingProcessNew"/>
    <dgm:cxn modelId="{7C6A6119-58CE-4BE3-91B2-2879C17EFA38}" type="presOf" srcId="{5A33C40F-FC95-4BE4-910A-E28C108329E2}" destId="{DC0AAA51-5641-4166-93BF-E572C039077C}" srcOrd="0" destOrd="0" presId="urn:microsoft.com/office/officeart/2016/7/layout/RepeatingBendingProcessNew"/>
    <dgm:cxn modelId="{3775E019-60A3-4929-B6F0-54474AD7B8AE}" srcId="{62C79BB1-3BB9-4232-8812-86C270F45EC4}" destId="{F9AC8B6F-92D5-4ABC-9957-A6E1263AC0E3}" srcOrd="0" destOrd="0" parTransId="{A1A049B8-863D-4BF3-AE04-36DC8468B97D}" sibTransId="{5A33C40F-FC95-4BE4-910A-E28C108329E2}"/>
    <dgm:cxn modelId="{1F779A23-9865-49FA-AB6C-9B4F821F0FAA}" type="presOf" srcId="{62C79BB1-3BB9-4232-8812-86C270F45EC4}" destId="{52C2343C-605B-45D0-A829-6940AF6A34B1}" srcOrd="0" destOrd="0" presId="urn:microsoft.com/office/officeart/2016/7/layout/RepeatingBendingProcessNew"/>
    <dgm:cxn modelId="{8D237449-4D27-4C6E-A274-282A46624AD2}" srcId="{62C79BB1-3BB9-4232-8812-86C270F45EC4}" destId="{E0BF3131-A4F3-4D27-8BB5-5CE446129C7B}" srcOrd="1" destOrd="0" parTransId="{24D553BF-39B1-4391-81DA-1C728FE52C5B}" sibTransId="{4216AD4C-69A7-42DB-8FFE-348555E8A9D9}"/>
    <dgm:cxn modelId="{0A85834C-5E97-4B46-8ACA-2123B014A158}" type="presOf" srcId="{5A33C40F-FC95-4BE4-910A-E28C108329E2}" destId="{FC59FEE0-C47C-47AD-8BBF-03449A1807F8}" srcOrd="1" destOrd="0" presId="urn:microsoft.com/office/officeart/2016/7/layout/RepeatingBendingProcessNew"/>
    <dgm:cxn modelId="{6CD21B95-FF7D-4559-848A-46713D179BBB}" type="presOf" srcId="{E0BF3131-A4F3-4D27-8BB5-5CE446129C7B}" destId="{933B59F8-F4C5-4F80-8335-AE6CF476602A}" srcOrd="0" destOrd="0" presId="urn:microsoft.com/office/officeart/2016/7/layout/RepeatingBendingProcessNew"/>
    <dgm:cxn modelId="{DAAD3A82-7D26-45D2-9D8D-32037530FA46}" type="presParOf" srcId="{52C2343C-605B-45D0-A829-6940AF6A34B1}" destId="{0A80E77D-82A9-466B-BFAB-07CE92CBF42F}" srcOrd="0" destOrd="0" presId="urn:microsoft.com/office/officeart/2016/7/layout/RepeatingBendingProcessNew"/>
    <dgm:cxn modelId="{3ECB1784-949B-44FD-BD33-2F33E8DE784A}" type="presParOf" srcId="{52C2343C-605B-45D0-A829-6940AF6A34B1}" destId="{DC0AAA51-5641-4166-93BF-E572C039077C}" srcOrd="1" destOrd="0" presId="urn:microsoft.com/office/officeart/2016/7/layout/RepeatingBendingProcessNew"/>
    <dgm:cxn modelId="{B05121E5-5070-4F4E-9267-84B9DC99798E}" type="presParOf" srcId="{DC0AAA51-5641-4166-93BF-E572C039077C}" destId="{FC59FEE0-C47C-47AD-8BBF-03449A1807F8}" srcOrd="0" destOrd="0" presId="urn:microsoft.com/office/officeart/2016/7/layout/RepeatingBendingProcessNew"/>
    <dgm:cxn modelId="{FA54B249-A6E9-4CE6-8E7C-3AF7B1FCD458}" type="presParOf" srcId="{52C2343C-605B-45D0-A829-6940AF6A34B1}" destId="{933B59F8-F4C5-4F80-8335-AE6CF476602A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D66C-1230-421B-98CF-CE11F818FBC7}">
      <dsp:nvSpPr>
        <dsp:cNvPr id="0" name=""/>
        <dsp:cNvSpPr/>
      </dsp:nvSpPr>
      <dsp:spPr>
        <a:xfrm>
          <a:off x="1227" y="372359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Can we derive quantifiable metrics to characterize a team’s “playing style”?</a:t>
          </a:r>
          <a:endParaRPr lang="en-US" sz="3800" kern="1200"/>
        </a:p>
      </dsp:txBody>
      <dsp:txXfrm>
        <a:off x="1227" y="372359"/>
        <a:ext cx="4788544" cy="2873126"/>
      </dsp:txXfrm>
    </dsp:sp>
    <dsp:sp modelId="{E4B1C970-D233-4408-B1CE-F3FEFF283E66}">
      <dsp:nvSpPr>
        <dsp:cNvPr id="0" name=""/>
        <dsp:cNvSpPr/>
      </dsp:nvSpPr>
      <dsp:spPr>
        <a:xfrm>
          <a:off x="5268627" y="372359"/>
          <a:ext cx="4788544" cy="287312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Are certain types of teams effective against a team with a complementary playing style?</a:t>
          </a:r>
          <a:endParaRPr lang="en-US" sz="3800" kern="1200"/>
        </a:p>
      </dsp:txBody>
      <dsp:txXfrm>
        <a:off x="5268627" y="372359"/>
        <a:ext cx="4788544" cy="287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7B51B-7951-49E0-9EF5-057EBCE04E35}">
      <dsp:nvSpPr>
        <dsp:cNvPr id="0" name=""/>
        <dsp:cNvSpPr/>
      </dsp:nvSpPr>
      <dsp:spPr>
        <a:xfrm>
          <a:off x="0" y="86594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Are certain players more/less responsive to opposing players’ temperament or physiological traits?</a:t>
          </a:r>
          <a:endParaRPr lang="en-US" sz="2300" kern="1200"/>
        </a:p>
      </dsp:txBody>
      <dsp:txXfrm>
        <a:off x="0" y="865947"/>
        <a:ext cx="3143249" cy="1885950"/>
      </dsp:txXfrm>
    </dsp:sp>
    <dsp:sp modelId="{B4F0D80F-322E-48CC-B589-B7FBA448D4B4}">
      <dsp:nvSpPr>
        <dsp:cNvPr id="0" name=""/>
        <dsp:cNvSpPr/>
      </dsp:nvSpPr>
      <dsp:spPr>
        <a:xfrm>
          <a:off x="3457575" y="865947"/>
          <a:ext cx="3143249" cy="188595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Can player “versatility” be used for tactical advantage?</a:t>
          </a:r>
          <a:endParaRPr lang="en-US" sz="2300" kern="1200"/>
        </a:p>
      </dsp:txBody>
      <dsp:txXfrm>
        <a:off x="3457575" y="865947"/>
        <a:ext cx="3143249" cy="1885950"/>
      </dsp:txXfrm>
    </dsp:sp>
    <dsp:sp modelId="{E8646A78-1099-44A7-8D42-3A90FBC1BF76}">
      <dsp:nvSpPr>
        <dsp:cNvPr id="0" name=""/>
        <dsp:cNvSpPr/>
      </dsp:nvSpPr>
      <dsp:spPr>
        <a:xfrm>
          <a:off x="6915149" y="865947"/>
          <a:ext cx="3143249" cy="188595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How big of a role do certain players play in influential matches?</a:t>
          </a:r>
          <a:endParaRPr lang="en-US" sz="2300" kern="1200"/>
        </a:p>
      </dsp:txBody>
      <dsp:txXfrm>
        <a:off x="6915149" y="86594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DEA1B-4664-4475-BFA2-1DF928C3C952}">
      <dsp:nvSpPr>
        <dsp:cNvPr id="0" name=""/>
        <dsp:cNvSpPr/>
      </dsp:nvSpPr>
      <dsp:spPr>
        <a:xfrm>
          <a:off x="1227" y="372359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Is there an observable discrepancy between team playing styles across different leagues?</a:t>
          </a:r>
          <a:endParaRPr lang="en-US" sz="3300" kern="1200"/>
        </a:p>
      </dsp:txBody>
      <dsp:txXfrm>
        <a:off x="1227" y="372359"/>
        <a:ext cx="4788544" cy="2873126"/>
      </dsp:txXfrm>
    </dsp:sp>
    <dsp:sp modelId="{E13E9F27-B777-4BF3-9488-430CEB7D0610}">
      <dsp:nvSpPr>
        <dsp:cNvPr id="0" name=""/>
        <dsp:cNvSpPr/>
      </dsp:nvSpPr>
      <dsp:spPr>
        <a:xfrm>
          <a:off x="5268627" y="372359"/>
          <a:ext cx="4788544" cy="287312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Can similar teams have radically different end-of-season outcomes depending on their domestic league?</a:t>
          </a:r>
          <a:endParaRPr lang="en-US" sz="3300" kern="1200"/>
        </a:p>
      </dsp:txBody>
      <dsp:txXfrm>
        <a:off x="5268627" y="372359"/>
        <a:ext cx="4788544" cy="2873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AA51-5641-4166-93BF-E572C039077C}">
      <dsp:nvSpPr>
        <dsp:cNvPr id="0" name=""/>
        <dsp:cNvSpPr/>
      </dsp:nvSpPr>
      <dsp:spPr>
        <a:xfrm>
          <a:off x="4508911" y="1763202"/>
          <a:ext cx="1006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0637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6175" y="1803737"/>
        <a:ext cx="51848" cy="10369"/>
      </dsp:txXfrm>
    </dsp:sp>
    <dsp:sp modelId="{0A80E77D-82A9-466B-BFAB-07CE92CBF42F}">
      <dsp:nvSpPr>
        <dsp:cNvPr id="0" name=""/>
        <dsp:cNvSpPr/>
      </dsp:nvSpPr>
      <dsp:spPr>
        <a:xfrm>
          <a:off x="2111" y="456342"/>
          <a:ext cx="4508599" cy="27051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25" tIns="231900" rIns="220925" bIns="2319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Is there a difference in the effectiveness of certain strategies between the club and international stage?</a:t>
          </a:r>
          <a:endParaRPr lang="en-US" sz="3100" kern="1200"/>
        </a:p>
      </dsp:txBody>
      <dsp:txXfrm>
        <a:off x="2111" y="456342"/>
        <a:ext cx="4508599" cy="2705159"/>
      </dsp:txXfrm>
    </dsp:sp>
    <dsp:sp modelId="{933B59F8-F4C5-4F80-8335-AE6CF476602A}">
      <dsp:nvSpPr>
        <dsp:cNvPr id="0" name=""/>
        <dsp:cNvSpPr/>
      </dsp:nvSpPr>
      <dsp:spPr>
        <a:xfrm>
          <a:off x="5547688" y="456342"/>
          <a:ext cx="4508599" cy="27051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25" tIns="231900" rIns="220925" bIns="2319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Under what conditions does (player) club form translate to international tournaments?</a:t>
          </a:r>
          <a:endParaRPr lang="en-US" sz="3100" kern="1200" dirty="0"/>
        </a:p>
      </dsp:txBody>
      <dsp:txXfrm>
        <a:off x="5547688" y="456342"/>
        <a:ext cx="4508599" cy="270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A6EE88-9EFD-4DEB-9CFB-FDD54308449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7A1885-2869-4DAD-A9BC-F637253D14A4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374638-AB06-404B-B732-1846F4E5466A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CD4D56-E2FF-445A-92A5-5C84A214DFB5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DCF908-0543-404F-8972-F5058F16FDA4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0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82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80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8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2045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4B636-E1D8-4798-9C82-718F93DD2AB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4D56C4-BB47-4641-846C-4AE6F1C59EE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FA0381-DDA8-4330-ABF4-F6D08BD1616D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635A2C-E9DB-4CD6-ACFD-E1CF615A66E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E9C6F-84B2-4123-AC8A-5B237476214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F9F5AE-651A-46E3-970F-BE211E27847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23F3B1-09D5-4C1F-81E8-2695FDD0D76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92B3817-8D5C-4EAE-9A23-8A3112FB5BF2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7A6C95-5540-4805-8875-F8EA62C832F7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60263C-F1C5-47F1-BF86-F042BC24C7EF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D97A52-6A8B-4EB0-A268-CF4A6BB0A7D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9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927F21-7F3B-4BA1-B19A-6A146AF4971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FCBD32-B35F-40DE-A5DE-FFE8EDD1CDC4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B976DD-9FF7-41C4-B013-FB3DA16E5A76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D19116-9747-4097-BAB7-91A7A19BDE6C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7551F3-8965-4C71-AF73-62B1ACA5F8DA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CD17EA-D65E-483B-8F7C-A06E08ED95E8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0DFE5472-51AE-427F-AD90-A7FBAB6D6E29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1C2F7CFA-CEFD-462F-A8AD-3C23B82E2BA1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44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38BA22-DC31-4620-B727-0F59DA37221C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A50015-51FA-4465-A9E8-67CA6DD279AD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AB5791-A60C-4DDD-B2DF-5781837B443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8A2152-1415-4382-86E9-0D427A37AAF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9064AA-F9DC-49FA-A19F-872834768E9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38B95-0CEB-4C7E-ABE0-1092F88C653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389FFF-53B9-4BEC-9A81-3FD338DDB101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92B43B7-A975-4C31-A251-68176F05A3B2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475A2B-F7BE-4865-80A1-6A5561758C5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0AC912-86DA-41E1-8649-5EBB013E1A5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5DD888-F1FA-4AE0-B752-9DC4590E6254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F80E3-E783-4C2D-A18E-72B1B815B1E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E13639-FBB0-4B00-9331-61EEE7DB30F4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E19417-01C7-41AA-8BD8-A62104FB662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50A889-5AB5-4111-9710-A48E00C5261C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678F6B-31FB-4858-9A78-3AB64364C28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B79A99-5AA4-40F4-BFCA-15C12436DD0C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AEF694-B1D0-45A2-8362-680208489CE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A58C9B3-2244-4C23-8612-DCEE306E2C09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6D62A9-F017-4387-803D-6D9754216CA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67CE63-6D12-4DF4-AD04-3A21A3297149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3E67B7-796C-4741-AEA1-ECFC948D2394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F0B2A2-0725-4A5C-8C02-65CFCF328C6F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45ABD6-B53D-4DE7-A2AA-06E360B4A19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13BA0F-5E39-43C6-A696-479D176D1002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9B349B-DF36-446B-8392-29D678A5051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091002-C196-4516-920F-AEB60AFEA057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5BE4F2-78EC-4659-AB05-1DB7D973BF4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3CF15C-D6C0-4943-9ABD-5DC9E05066A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2DDFDAB-D3BC-4220-A634-9033C15E4B7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E55544-45D9-46A0-AB54-11BFB1BDEDC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0A8CFD-1C9E-472B-A30E-1986DED6FCAB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8F9F1-88DE-4BD0-AC35-68B933B3F96D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96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7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07" r:id="rId14"/>
    <p:sldLayoutId id="2147483708" r:id="rId15"/>
    <p:sldLayoutId id="2147483709" r:id="rId16"/>
    <p:sldLayoutId id="2147483716" r:id="rId17"/>
    <p:sldLayoutId id="2147483710" r:id="rId18"/>
    <p:sldLayoutId id="2147483724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19-0247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Work &amp; Analysis 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7444AE-5F16-448C-8A0E-423F8D92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Temporal Analysis</a:t>
            </a:r>
          </a:p>
        </p:txBody>
      </p:sp>
    </p:spTree>
    <p:extLst>
      <p:ext uri="{BB962C8B-B14F-4D97-AF65-F5344CB8AC3E}">
        <p14:creationId xmlns:p14="http://schemas.microsoft.com/office/powerpoint/2010/main" val="280655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6B6920-25C8-45FF-9F80-D41797E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Distribution In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98C7-2DED-490F-8DB6-F259D9E1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1816290"/>
            <a:ext cx="4639736" cy="736282"/>
          </a:xfrm>
        </p:spPr>
        <p:txBody>
          <a:bodyPr/>
          <a:lstStyle/>
          <a:p>
            <a:r>
              <a:rPr lang="en-CA" dirty="0"/>
              <a:t>Club 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EE48A-CC25-4A51-A430-E1D2B995B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40" y="2562667"/>
            <a:ext cx="4924217" cy="369316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0571B-1E7D-4D2C-98C4-1475D6AEF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821369"/>
            <a:ext cx="4639736" cy="736282"/>
          </a:xfrm>
        </p:spPr>
        <p:txBody>
          <a:bodyPr/>
          <a:lstStyle/>
          <a:p>
            <a:r>
              <a:rPr lang="en-CA" dirty="0"/>
              <a:t>International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CA2FF6-11F4-4FDB-BB3A-DE44EB1B86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6974" y="2562667"/>
            <a:ext cx="4937675" cy="3703257"/>
          </a:xfrm>
        </p:spPr>
      </p:pic>
    </p:spTree>
    <p:extLst>
      <p:ext uri="{BB962C8B-B14F-4D97-AF65-F5344CB8AC3E}">
        <p14:creationId xmlns:p14="http://schemas.microsoft.com/office/powerpoint/2010/main" val="177825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114B82-F77C-483D-A3E2-F89328C2C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CA">
                <a:solidFill>
                  <a:srgbClr val="FFFFFF"/>
                </a:solidFill>
              </a:rPr>
              <a:t>Analysis Questions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F1460-C234-4C62-9B91-442D09D4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/>
              <a:t>Characterizing Teams	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3185F7A6-0743-4432-A369-6D9E40BF5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7998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94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F1460-C234-4C62-9B91-442D09D4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/>
              <a:t>Characterizing Players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EDE1EB3D-066B-4448-92D3-AD5A6DBAD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9458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294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F1460-C234-4C62-9B91-442D09D4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/>
              <a:t>League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7BA5C29D-E627-408A-99EE-74E1CEC9A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04588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791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F1460-C234-4C62-9B91-442D09D4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/>
              <a:t>Club vs International games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A3A71649-5D38-4E48-9AC9-6B0B0BC60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3800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211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AEDCB-3859-4EAD-AA65-4BDD2802A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2AA709-28A2-4289-A11E-FD3AA53F0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08D5D4-689C-423B-9974-4733A30A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10A7-F870-4380-8E93-336CB4AD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2" y="1060704"/>
            <a:ext cx="3630168" cy="4736592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3EF2-E757-424E-AF23-6D6D755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84" y="1060704"/>
            <a:ext cx="5093110" cy="4736592"/>
          </a:xfrm>
        </p:spPr>
        <p:txBody>
          <a:bodyPr anchor="ctr">
            <a:normAutofit/>
          </a:bodyPr>
          <a:lstStyle/>
          <a:p>
            <a:r>
              <a:rPr lang="en-CA" sz="1800"/>
              <a:t>Pappalardo, L., Cintia, P., Rossi, A. et al. A public data set of spatio-temporal match events in soccer competitions. Sci Data 6, 236 (2019) doi:10.1038/s41597-019-0247-7, </a:t>
            </a:r>
            <a:r>
              <a:rPr lang="en-CA" sz="1800">
                <a:hlinkClick r:id="rId2"/>
              </a:rPr>
              <a:t>https://www.nature.com/articles/s41597-019-0247-7</a:t>
            </a:r>
            <a:endParaRPr lang="en-CA" sz="1800"/>
          </a:p>
          <a:p>
            <a:r>
              <a:rPr lang="en-CA" sz="1800"/>
              <a:t>Pappalardo, Luca; Massucco, Emanuele (2019): Soccer match event dataset. figshare. Collection. https://doi.org/10.6084/m9.figshare.c.4415000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8673E8-250A-46DB-9A53-00144B5AB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0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sym typeface="Bodoni SvtyTwo ITC TT-Book"/>
              </a:rPr>
              <a:t>Dataset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6"/>
            <a:ext cx="6630177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Collection of soccer logs containing </a:t>
            </a:r>
            <a:r>
              <a:rPr lang="en-US" sz="1800" b="1"/>
              <a:t>events </a:t>
            </a:r>
            <a:r>
              <a:rPr lang="en-US" sz="1800"/>
              <a:t>(passes, shots, fouls, etc..)</a:t>
            </a:r>
            <a:endParaRPr lang="en-US" sz="1800" b="1"/>
          </a:p>
          <a:p>
            <a:r>
              <a:rPr lang="en-US" sz="1800"/>
              <a:t>Events are tagged by position, time, outcome, players involved, and other identifiers specific to the events (e.g.: pass completed/intercepted/off target)</a:t>
            </a:r>
          </a:p>
          <a:p>
            <a:r>
              <a:rPr lang="en-US" sz="1800"/>
              <a:t>Data collected from </a:t>
            </a:r>
            <a:r>
              <a:rPr lang="en-US" sz="1800" b="1"/>
              <a:t>Wyscout </a:t>
            </a:r>
            <a:r>
              <a:rPr lang="en-US" sz="1800"/>
              <a:t>through human analysts trained to study video footage with the help of a proprietary tagger software</a:t>
            </a:r>
          </a:p>
          <a:p>
            <a:r>
              <a:rPr lang="en-US" sz="1800" b="1"/>
              <a:t>Each touch gets mapped to a new event</a:t>
            </a:r>
          </a:p>
          <a:p>
            <a:r>
              <a:rPr lang="en-US" sz="1800" b="1"/>
              <a:t>Matches, teams, coaches, competitions, and player data</a:t>
            </a:r>
            <a:r>
              <a:rPr lang="en-US" sz="1800"/>
              <a:t> is also provided, with individual player traits, game lineups, venue, substitutions</a:t>
            </a:r>
          </a:p>
          <a:p>
            <a:r>
              <a:rPr lang="en-US" sz="1800"/>
              <a:t>Coverage of the 2017/18 season for five European leagues: Spanish first division, Italian first division, English first division, German first division, French first division.</a:t>
            </a:r>
          </a:p>
          <a:p>
            <a:r>
              <a:rPr lang="en-US" sz="1800"/>
              <a:t>International coverage for Euro 2016 and World Cup 2018</a:t>
            </a:r>
          </a:p>
          <a:p>
            <a:endParaRPr lang="en-US" sz="1800"/>
          </a:p>
        </p:txBody>
      </p:sp>
      <p:grpSp>
        <p:nvGrpSpPr>
          <p:cNvPr id="49" name="Group 42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High Level Event Statistics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BE59BA-D466-46C8-B23B-C786112B8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08" y="1877695"/>
            <a:ext cx="11733784" cy="4104640"/>
          </a:xfrm>
          <a:noFill/>
        </p:spPr>
      </p:pic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Event distribution per game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3D661-629C-46CC-87B2-B1D6700A2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88" y="1976120"/>
            <a:ext cx="7583423" cy="4739640"/>
          </a:xfrm>
        </p:spPr>
      </p:pic>
    </p:spTree>
    <p:extLst>
      <p:ext uri="{BB962C8B-B14F-4D97-AF65-F5344CB8AC3E}">
        <p14:creationId xmlns:p14="http://schemas.microsoft.com/office/powerpoint/2010/main" val="34650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match Lineups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84457-56CF-48EB-B260-73F5DB9EF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90" y="1790891"/>
            <a:ext cx="7489723" cy="4645292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D0661-C43E-4026-8AF4-8A2BBE48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63" y="4113537"/>
            <a:ext cx="3982006" cy="1162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10362B-C17D-4E2C-B40A-B7F9B1199A29}"/>
              </a:ext>
            </a:extLst>
          </p:cNvPr>
          <p:cNvSpPr txBox="1"/>
          <p:nvPr/>
        </p:nvSpPr>
        <p:spPr>
          <a:xfrm>
            <a:off x="9286240" y="3514671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Substitutions </a:t>
            </a:r>
          </a:p>
        </p:txBody>
      </p:sp>
    </p:spTree>
    <p:extLst>
      <p:ext uri="{BB962C8B-B14F-4D97-AF65-F5344CB8AC3E}">
        <p14:creationId xmlns:p14="http://schemas.microsoft.com/office/powerpoint/2010/main" val="16057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7444AE-5F16-448C-8A0E-423F8D92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211445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match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0492E7-DE83-48C8-87C8-766FB5211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630" y="1663699"/>
            <a:ext cx="7492740" cy="4898329"/>
          </a:xfrm>
        </p:spPr>
      </p:pic>
    </p:spTree>
    <p:extLst>
      <p:ext uri="{BB962C8B-B14F-4D97-AF65-F5344CB8AC3E}">
        <p14:creationId xmlns:p14="http://schemas.microsoft.com/office/powerpoint/2010/main" val="73776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6B6920-25C8-45FF-9F80-D41797E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2d Kernel density plots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FFBBF11-4335-426E-AAB0-F9DCB9AC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63141"/>
            <a:ext cx="5251955" cy="414018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1F0DEF6-EA45-4AAD-B6CF-728598E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27" y="1863141"/>
            <a:ext cx="5648423" cy="41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6B6920-25C8-45FF-9F80-D41797E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dirty="0"/>
              <a:t>2d Kernel density plots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3A62C0E-C775-46F7-B4EA-C29B0B0F3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9944" y="1957138"/>
            <a:ext cx="5631353" cy="3995987"/>
          </a:xfrm>
        </p:spPr>
      </p:pic>
      <p:pic>
        <p:nvPicPr>
          <p:cNvPr id="3" name="Picture 2" descr="A picture containing green, sign, water&#10;&#10;Description automatically generated">
            <a:extLst>
              <a:ext uri="{FF2B5EF4-FFF2-40B4-BE49-F238E27FC236}">
                <a16:creationId xmlns:a16="http://schemas.microsoft.com/office/drawing/2014/main" id="{E21807A9-00EB-4AEE-8956-2F5C39D0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1954176"/>
            <a:ext cx="5483094" cy="3998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24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Soccer Analytics </vt:lpstr>
      <vt:lpstr>Dataset overview</vt:lpstr>
      <vt:lpstr>High Level Event Statistics</vt:lpstr>
      <vt:lpstr>Event distribution per game</vt:lpstr>
      <vt:lpstr>match Lineups</vt:lpstr>
      <vt:lpstr>Spatial Analysis</vt:lpstr>
      <vt:lpstr>match Heatmap</vt:lpstr>
      <vt:lpstr>2d Kernel density plots</vt:lpstr>
      <vt:lpstr>2d Kernel density plots</vt:lpstr>
      <vt:lpstr>Temporal Analysis</vt:lpstr>
      <vt:lpstr>Event Distribution In Time</vt:lpstr>
      <vt:lpstr>Analysis Questions</vt:lpstr>
      <vt:lpstr>Characterizing Teams </vt:lpstr>
      <vt:lpstr>Characterizing Players</vt:lpstr>
      <vt:lpstr>League analysis</vt:lpstr>
      <vt:lpstr>Club vs International games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2020-07-16T20:00:24Z</dcterms:created>
  <dcterms:modified xsi:type="dcterms:W3CDTF">2020-07-16T20:05:38Z</dcterms:modified>
</cp:coreProperties>
</file>