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6+NwRiWTSCR/+SVYlUx9kc92J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4D32CD-F570-4EFD-BB6C-A14A646902C4}">
  <a:tblStyle styleId="{D84D32CD-F570-4EFD-BB6C-A14A646902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Applications, MES College Of Engineering</a:t>
            </a: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web crawler using hadoop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web crawler using hadoop</a:t>
            </a: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Applications, MES College Of Engineering</a:t>
            </a: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dio4fun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78891" y="2303325"/>
            <a:ext cx="10227300" cy="12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988540" y="939114"/>
            <a:ext cx="10365259" cy="75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ftr" idx="11"/>
          </p:nvPr>
        </p:nvSpPr>
        <p:spPr>
          <a:xfrm>
            <a:off x="1260389" y="6356350"/>
            <a:ext cx="46090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294967295"/>
          </p:nvPr>
        </p:nvSpPr>
        <p:spPr>
          <a:xfrm>
            <a:off x="838200" y="2008821"/>
            <a:ext cx="10515600" cy="436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signal re-estimation</a:t>
            </a:r>
            <a:endParaRPr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signal re-estimation is the process of generating a new speech signal from the transformed speech signal to make it sound more natural and human-like </a:t>
            </a:r>
            <a:endParaRPr sz="2200"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signal re-estimation is to use a technique known as spectral smoothing or spectral shaping. </a:t>
            </a:r>
          </a:p>
          <a:p>
            <a:pPr marL="685800" lvl="1" indent="-228600" algn="just">
              <a:lnSpc>
                <a:spcPct val="150000"/>
              </a:lnSpc>
              <a:buSzPts val="200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frames are then converted back into a time domain waveform using the signal re-estimation</a:t>
            </a:r>
            <a:endParaRPr sz="22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8822" y="6409690"/>
            <a:ext cx="311207" cy="31178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599017" y="143053"/>
            <a:ext cx="435236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10295467" y="133630"/>
            <a:ext cx="267229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838200" y="506776"/>
            <a:ext cx="10515600" cy="70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MAGIC MIC</a:t>
            </a:r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838200" y="1353555"/>
            <a:ext cx="10515600" cy="497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MagicMic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is a real-time voice changer so it automatically converts the voice into the selected voice. 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Main features are  voice and sound effects, AI voice cloning, voice customization,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keybinds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control, voice changing background sound,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It comes with 125+ voice-changing options , including AI voices. Some of them come with background sounds.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You can import MP3/MAV audio files</a:t>
            </a:r>
            <a:endParaRPr dirty="0"/>
          </a:p>
        </p:txBody>
      </p:sp>
      <p:sp>
        <p:nvSpPr>
          <p:cNvPr id="192" name="Google Shape;192;p11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4719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192" y="6383019"/>
            <a:ext cx="269875" cy="31178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838200" y="-18769"/>
            <a:ext cx="390363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838200" y="768080"/>
            <a:ext cx="10515600" cy="74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ftr" idx="11"/>
          </p:nvPr>
        </p:nvSpPr>
        <p:spPr>
          <a:xfrm>
            <a:off x="945595" y="6356350"/>
            <a:ext cx="45622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2"/>
          <p:cNvSpPr txBox="1">
            <a:spLocks noGrp="1"/>
          </p:cNvSpPr>
          <p:nvPr>
            <p:ph type="body" idx="4294967295"/>
          </p:nvPr>
        </p:nvSpPr>
        <p:spPr>
          <a:xfrm>
            <a:off x="810658" y="1626235"/>
            <a:ext cx="10515600" cy="457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keybind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 for voice and sound effects so that you can play and stop them quickly while gaming or live.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Customize your special and unique voice for it with the voice studio.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Some voice effects come with background sounds so that you can change the environment and change your voice more naturally.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It can work for various platforms like PUBG, Second Life,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Fortnite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, Skype, live streaming, online education, entertainment prank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400+ Voice Effects and 150+ Voice Memes.</a:t>
            </a:r>
            <a:endParaRPr dirty="0"/>
          </a:p>
          <a:p>
            <a:pPr marL="228600" lvl="0" indent="-88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2900" y="6383019"/>
            <a:ext cx="269875" cy="31178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2"/>
          <p:cNvSpPr txBox="1"/>
          <p:nvPr/>
        </p:nvSpPr>
        <p:spPr>
          <a:xfrm>
            <a:off x="838200" y="265785"/>
            <a:ext cx="390363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10488058" y="58768"/>
            <a:ext cx="13885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Continuous….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838200" y="557562"/>
            <a:ext cx="10515600" cy="106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 CAPABILITIES OF AI VOICE GENERATION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xfrm>
            <a:off x="838200" y="1619570"/>
            <a:ext cx="10515600" cy="455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MURF AI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Murf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AI is a cloud-based realistic text-to-speech(TTS) platform that can be used to create voiceovers for their content.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AI and deep machine learning technology to generate these ultra-realistic voiceovers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across a range of 120+ voices in 20+ languages.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AI voices are synthetic voices that mimic human speech through a process called deep learning.</a:t>
            </a:r>
            <a:endParaRPr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ftr" idx="11"/>
          </p:nvPr>
        </p:nvSpPr>
        <p:spPr>
          <a:xfrm>
            <a:off x="635620" y="6356350"/>
            <a:ext cx="47615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541867" y="133631"/>
            <a:ext cx="435236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0627" y="6383019"/>
            <a:ext cx="311207" cy="311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10515600" cy="117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6717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where artificial intelligence is used to convert text into speech.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AI offers great creative control by letting users fine-tune the punctuation, pitch, interjections, speed, emphasis, and tone of an AI voice.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mainly used to YouTube videos, podcasts, advertisements/ commercials, e-learning content, presentations, audiobooks, </a:t>
            </a:r>
            <a:r>
              <a:rPr lang="en-US" sz="2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etc</a:t>
            </a: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……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482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224" name="Google Shape;22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0627" y="6383019"/>
            <a:ext cx="311207" cy="31178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4"/>
          <p:cNvSpPr txBox="1"/>
          <p:nvPr/>
        </p:nvSpPr>
        <p:spPr>
          <a:xfrm>
            <a:off x="635620" y="133631"/>
            <a:ext cx="425861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963827" y="889686"/>
            <a:ext cx="986069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FUTURE OF AI VOICE GENERATION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ftr" idx="11"/>
          </p:nvPr>
        </p:nvSpPr>
        <p:spPr>
          <a:xfrm>
            <a:off x="963828" y="6356350"/>
            <a:ext cx="4580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5"/>
          <p:cNvSpPr txBox="1">
            <a:spLocks noGrp="1"/>
          </p:cNvSpPr>
          <p:nvPr>
            <p:ph type="body" idx="4294967295"/>
          </p:nvPr>
        </p:nvSpPr>
        <p:spPr>
          <a:xfrm>
            <a:off x="750065" y="1742216"/>
            <a:ext cx="10515600" cy="422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VALL E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Microsoft has introduced VALL-E, a neural codec language model method for text-to-speech synthesis (TTS) that employs audio codec codes as intermediate representations and can replicate anyone's voice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VALL-E could be used for high-quality text-to-speech applications, speech editing where a recording of a person could be edited and changed from a text transcript.</a:t>
            </a:r>
            <a:endParaRPr sz="2200"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Simulate anyone’s voice with 3 seconds of audio</a:t>
            </a:r>
            <a:endParaRPr sz="2200" dirty="0"/>
          </a:p>
          <a:p>
            <a:pPr marL="228600" lvl="0" indent="-101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750065" y="133631"/>
            <a:ext cx="414416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10295467" y="133630"/>
            <a:ext cx="267229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8616" y="6383021"/>
            <a:ext cx="311207" cy="33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>
            <a:spLocks noGrp="1"/>
          </p:cNvSpPr>
          <p:nvPr>
            <p:ph type="title"/>
          </p:nvPr>
        </p:nvSpPr>
        <p:spPr>
          <a:xfrm>
            <a:off x="838200" y="4987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05230" y="1435781"/>
            <a:ext cx="8077977" cy="435133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6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482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3012" y="6383021"/>
            <a:ext cx="311207" cy="33845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/>
          <p:nvPr/>
        </p:nvSpPr>
        <p:spPr>
          <a:xfrm>
            <a:off x="838200" y="250996"/>
            <a:ext cx="404501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838200" y="613318"/>
            <a:ext cx="10515600" cy="8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COMPARISON OF VOICE CHANGER AND TTS</a:t>
            </a:r>
            <a:endParaRPr b="1"/>
          </a:p>
        </p:txBody>
      </p:sp>
      <p:graphicFrame>
        <p:nvGraphicFramePr>
          <p:cNvPr id="253" name="Google Shape;253;p17"/>
          <p:cNvGraphicFramePr/>
          <p:nvPr>
            <p:extLst>
              <p:ext uri="{D42A27DB-BD31-4B8C-83A1-F6EECF244321}">
                <p14:modId xmlns:p14="http://schemas.microsoft.com/office/powerpoint/2010/main" val="4001590753"/>
              </p:ext>
            </p:extLst>
          </p:nvPr>
        </p:nvGraphicFramePr>
        <p:xfrm>
          <a:off x="842962" y="1825625"/>
          <a:ext cx="10510850" cy="4051000"/>
        </p:xfrm>
        <a:graphic>
          <a:graphicData uri="http://schemas.openxmlformats.org/drawingml/2006/table">
            <a:tbl>
              <a:tblPr firstRow="1" bandRow="1">
                <a:noFill/>
                <a:tableStyleId>{D84D32CD-F570-4EFD-BB6C-A14A646902C4}</a:tableStyleId>
              </a:tblPr>
              <a:tblGrid>
                <a:gridCol w="525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  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VOICE CHANGER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TEXT-TO-VOICE(TTS)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modify an existing audio recording or live voice in real-time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convert written text into spoken words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for entertainment purposes, such as video games or online chat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for audiobooks, voice assistants, and navigation systems.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low-cost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Expensive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simpler signal processing techniques used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advanced machine learning algorithms used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4" name="Google Shape;254;p17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4474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3012" y="6383021"/>
            <a:ext cx="311207" cy="33845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7"/>
          <p:cNvSpPr txBox="1"/>
          <p:nvPr/>
        </p:nvSpPr>
        <p:spPr>
          <a:xfrm>
            <a:off x="722489" y="0"/>
            <a:ext cx="406157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10295467" y="133630"/>
            <a:ext cx="267229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659780" y="371476"/>
            <a:ext cx="1060481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APPLICATION</a:t>
            </a:r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body" idx="1"/>
          </p:nvPr>
        </p:nvSpPr>
        <p:spPr>
          <a:xfrm>
            <a:off x="838200" y="1312547"/>
            <a:ext cx="10515600" cy="486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Entertainment: movies, TV shows, and video games.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Medical: help people with voice disorders or speech impediments. By modifying the pitch or tone of a person's voice.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Accessibility: help people with disabilities, such as visual impairments or reading difficulties, to access written content. By converting text to speech.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Language translation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Voice assistants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Audiobooks</a:t>
            </a:r>
            <a:endParaRPr dirty="0"/>
          </a:p>
          <a:p>
            <a:pPr marL="228600" lvl="0" indent="-88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8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5255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659780" y="0"/>
            <a:ext cx="412428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3012" y="6383021"/>
            <a:ext cx="311207" cy="33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838200" y="615552"/>
            <a:ext cx="10515600" cy="84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6413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Versatility: used to create a wide range of different sounds and voices.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Forensics: helpful in forensic investigations to identify speakers and provide evidence in legal cases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Multilingual support: AI speech technology can be used to translate text from one language to another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Natural-sounding speech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Personalization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ftr" idx="11"/>
          </p:nvPr>
        </p:nvSpPr>
        <p:spPr>
          <a:xfrm>
            <a:off x="1429419" y="6383021"/>
            <a:ext cx="48427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838200" y="0"/>
            <a:ext cx="394586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10295467" y="133630"/>
            <a:ext cx="267229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1006" y="6409692"/>
            <a:ext cx="311207" cy="33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"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209320"/>
            <a:ext cx="10515600" cy="647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voice morphing                                         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PRESENTED BY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MOHAMMED ARIF T(MES21MCA-2023)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GUIDED BY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SYED FEROZE AHAMED M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ASST.PROFESSOR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        MES COLLEGE OF ENGINEERING KUTTIPURAM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Date:10-03-2023,FRIDAY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ftr" idx="11"/>
          </p:nvPr>
        </p:nvSpPr>
        <p:spPr>
          <a:xfrm>
            <a:off x="838199" y="6356350"/>
            <a:ext cx="4604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7394" y="6383019"/>
            <a:ext cx="269875" cy="311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1"/>
          </a:p>
        </p:txBody>
      </p:sp>
      <p:sp>
        <p:nvSpPr>
          <p:cNvPr id="285" name="Google Shape;28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Misuse: which can lead to identity theft, fraud, or other types of malicious activities.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Privacy concerns: Voice morphing technology can be used to generate someone's voice without their consent, leading to potential privacy concerns.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Legal issues: Voice morphing technology can raise legal issues around copyright, intellectual property, and privacy laws.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Lack of emotion 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Mispronunciations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ftr" idx="11"/>
          </p:nvPr>
        </p:nvSpPr>
        <p:spPr>
          <a:xfrm>
            <a:off x="1209675" y="6356350"/>
            <a:ext cx="4605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20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9409" y="6383021"/>
            <a:ext cx="311207" cy="33845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0"/>
          <p:cNvSpPr txBox="1"/>
          <p:nvPr/>
        </p:nvSpPr>
        <p:spPr>
          <a:xfrm>
            <a:off x="1042988" y="153987"/>
            <a:ext cx="24431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Voice morphing technology has both advantages and disadvantages. It can be a versatile tool for creating a wide range of different sounds and voices,</a:t>
            </a:r>
            <a:endParaRPr sz="2200" dirty="0"/>
          </a:p>
          <a:p>
            <a:pPr marL="228600" lvl="0" indent="-228600" algn="just">
              <a:lnSpc>
                <a:spcPct val="150000"/>
              </a:lnSpc>
              <a:buSzPts val="240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Time Warping of these contours aligns the sounds with respect to their pitches.</a:t>
            </a:r>
          </a:p>
          <a:p>
            <a:pPr marL="228600" lvl="0" indent="-228600" algn="just">
              <a:lnSpc>
                <a:spcPct val="150000"/>
              </a:lnSpc>
              <a:buSzPts val="240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corresponding frame, the pitch and envelope information are separately morphed to produce a final morphed frame.</a:t>
            </a:r>
          </a:p>
          <a:p>
            <a:pPr marL="228600" lvl="0" indent="-228600" algn="just">
              <a:lnSpc>
                <a:spcPct val="150000"/>
              </a:lnSpc>
              <a:buSzPts val="240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frames are then converted back into a time domain waveform using the signal re-estimation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21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425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838200" y="0"/>
            <a:ext cx="394586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3012" y="6383021"/>
            <a:ext cx="311207" cy="33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305" name="Google Shape;305;p22"/>
          <p:cNvSpPr txBox="1">
            <a:spLocks noGrp="1"/>
          </p:cNvSpPr>
          <p:nvPr>
            <p:ph type="body" idx="1"/>
          </p:nvPr>
        </p:nvSpPr>
        <p:spPr>
          <a:xfrm>
            <a:off x="838200" y="1282390"/>
            <a:ext cx="10515600" cy="489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2000"/>
              <a:t>Voice Morphing by T. E. Martin, L. C. Neumeyer, and J. S. Garofolo.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-US" sz="2000"/>
              <a:t>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http://www.audio4fun.com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-US" sz="2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http://www.ime.usp.br/~mqz/SMC010_Voice.pdf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-US" sz="2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http://mi.eng.cam.ac.uk/~hy216/VoiceMorphingPrj.html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2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5255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3012" y="6383021"/>
            <a:ext cx="311207" cy="33845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2"/>
          <p:cNvSpPr txBox="1"/>
          <p:nvPr/>
        </p:nvSpPr>
        <p:spPr>
          <a:xfrm>
            <a:off x="838200" y="0"/>
            <a:ext cx="394586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000"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THANKYOU…..</a:t>
            </a:r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5478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3012" y="6383021"/>
            <a:ext cx="311207" cy="33845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3"/>
          <p:cNvSpPr txBox="1"/>
          <p:nvPr/>
        </p:nvSpPr>
        <p:spPr>
          <a:xfrm>
            <a:off x="838200" y="0"/>
            <a:ext cx="394586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495760" y="365223"/>
            <a:ext cx="5045725" cy="60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CONTENTS 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ftr" idx="11"/>
          </p:nvPr>
        </p:nvSpPr>
        <p:spPr>
          <a:xfrm>
            <a:off x="495760" y="6356350"/>
            <a:ext cx="448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414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9963" y="6383019"/>
            <a:ext cx="269875" cy="31178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12000" y="1102578"/>
            <a:ext cx="7029941" cy="57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INTRODUCTION.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 VOICE MORPHING WORKS 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VOICE MORPHING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MAGIC MIC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CAPABILITIES OF AI VOICE GENERATION 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OF AI VOICE GENERATION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VOICE CHANGER AND TTS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85591" y="0"/>
            <a:ext cx="42519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838200" y="779228"/>
            <a:ext cx="10515600" cy="98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  INTRODUCTION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926335" y="2049136"/>
            <a:ext cx="10515600" cy="411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Voice morphing means the smooth transition of one speech signal to another, such as male to female, female to male, robot……</a:t>
            </a:r>
            <a:endParaRPr sz="2200"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Pitch and Envelop Information are the two major properties of Speech signal. This can  change the pitch, tone, and other aspects of the voice to make it sound different.</a:t>
            </a:r>
            <a:endParaRPr sz="2200"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Some voice morphing software also includes advanced features like artificial intelligence and neural networks, machine learning which can be used to create highly realistic and natural-sounding voices</a:t>
            </a:r>
            <a:endParaRPr sz="2200" dirty="0"/>
          </a:p>
        </p:txBody>
      </p:sp>
      <p:sp>
        <p:nvSpPr>
          <p:cNvPr id="119" name="Google Shape;119;p4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4719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86987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1995" y="6383019"/>
            <a:ext cx="269875" cy="31178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624468" y="0"/>
            <a:ext cx="45754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669073" y="576775"/>
            <a:ext cx="10684727" cy="104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546410" y="1900237"/>
            <a:ext cx="10807390" cy="427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Training and conversion are two important stages in voice morphing.</a:t>
            </a:r>
            <a:endParaRPr sz="2200"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Training: This includes segmentation of the source and target speaker voices in into equal frames  then analyzing it is based upon a Linear Predictive Coding model. This is done in order to extract vocal features to be transformed</a:t>
            </a:r>
            <a:endParaRPr sz="2200"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Conversion: This involves features transformation from source to target. In order to have a better alignment between source and the target features, there is an application of  Dynamic Time Warping </a:t>
            </a:r>
            <a:endParaRPr sz="2200" dirty="0"/>
          </a:p>
        </p:txBody>
      </p:sp>
      <p:sp>
        <p:nvSpPr>
          <p:cNvPr id="129" name="Google Shape;129;p5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5497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988" y="6383019"/>
            <a:ext cx="269875" cy="311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546410" y="74222"/>
            <a:ext cx="419542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HOW  VOICE MORPHING WORKS..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ftr" idx="11"/>
          </p:nvPr>
        </p:nvSpPr>
        <p:spPr>
          <a:xfrm>
            <a:off x="437516" y="6356350"/>
            <a:ext cx="48378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9750" y="6409690"/>
            <a:ext cx="269875" cy="31178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437516" y="0"/>
            <a:ext cx="13333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210877" y="1384754"/>
            <a:ext cx="777024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PROCESS OF VOICE MORPHING</a:t>
            </a: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1018478" y="147074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Signal Acquisition:</a:t>
            </a:r>
            <a:endParaRPr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Speech signal is captured then  amplified and filtered to remove any noise or interference. </a:t>
            </a:r>
          </a:p>
          <a:p>
            <a:pPr marL="685800" lvl="1" indent="-228600" algn="just">
              <a:lnSpc>
                <a:spcPct val="150000"/>
              </a:lnSpc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CODEC Method used to analog speech signal is converted into the discrete form</a:t>
            </a:r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Such as analog-to-digital converter (ADC)</a:t>
            </a:r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550843" y="6356350"/>
            <a:ext cx="44948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5558" y="6409690"/>
            <a:ext cx="311207" cy="31178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657922" y="-18769"/>
            <a:ext cx="408391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8E036-8E02-4DD6-A9B6-4EF55F14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700" y="4410216"/>
            <a:ext cx="5087155" cy="17044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1"/>
          </p:nvPr>
        </p:nvSpPr>
        <p:spPr>
          <a:xfrm>
            <a:off x="628879" y="1244905"/>
            <a:ext cx="10515600" cy="513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Windowing:</a:t>
            </a:r>
            <a:endParaRPr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windowing process helps to improve the quality of the morphed voice by reducing distortion. </a:t>
            </a:r>
            <a:endParaRPr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windowing process involves dividing the speech signal into small frames or windows, typically ranging from 20 to 40 milliseconds in length. Each window is multiplied by a windowing function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Hanning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which reduces the amplitude of the signal at the beginning and end of the window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</p:txBody>
      </p:sp>
      <p:sp>
        <p:nvSpPr>
          <p:cNvPr id="160" name="Google Shape;160;p8"/>
          <p:cNvSpPr txBox="1">
            <a:spLocks noGrp="1"/>
          </p:cNvSpPr>
          <p:nvPr>
            <p:ph type="ftr" idx="11"/>
          </p:nvPr>
        </p:nvSpPr>
        <p:spPr>
          <a:xfrm>
            <a:off x="838200" y="6439797"/>
            <a:ext cx="4460913" cy="28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0627" y="6383019"/>
            <a:ext cx="311207" cy="311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724829" y="-18769"/>
            <a:ext cx="401700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3578" y="4755766"/>
            <a:ext cx="7166202" cy="1608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3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739049" y="1630497"/>
            <a:ext cx="10515600" cy="439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Warping</a:t>
            </a:r>
            <a:endParaRPr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Warping of voice involves modifying the pitch and tempo of a voice, or correcting for distortions caused by changes in the recording environment.</a:t>
            </a:r>
            <a:endParaRPr sz="2100"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Dynamic Time Warping is a powerful tool for voice morphing because it can handle complex variations in speech, such as changes in speaking rate, pronunciation, and accent.</a:t>
            </a:r>
            <a:endParaRPr sz="2100"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DTW align the speech signals of the source and target speakers. This alignment allows for a frame by frame comparison of the two signals.</a:t>
            </a:r>
            <a:endParaRPr sz="2100" dirty="0"/>
          </a:p>
          <a:p>
            <a:pPr marL="685800" lvl="1" indent="-101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449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Applications, MES College Of Engineering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39049" y="-18769"/>
            <a:ext cx="400278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morphing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0627" y="6383019"/>
            <a:ext cx="311207" cy="311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1382</Words>
  <Application>Microsoft Office PowerPoint</Application>
  <PresentationFormat>Widescreen</PresentationFormat>
  <Paragraphs>202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Noto Sans Symbols</vt:lpstr>
      <vt:lpstr>Times New Roman</vt:lpstr>
      <vt:lpstr>Office Theme</vt:lpstr>
      <vt:lpstr>VOICE MORPHING</vt:lpstr>
      <vt:lpstr>PowerPoint Presentation</vt:lpstr>
      <vt:lpstr>CONTENTS </vt:lpstr>
      <vt:lpstr>                       INTRODUCTION</vt:lpstr>
      <vt:lpstr>Cont…</vt:lpstr>
      <vt:lpstr>HOW  VOICE MORPHING WORKS..</vt:lpstr>
      <vt:lpstr>PROCESS OF VOICE MORPHING</vt:lpstr>
      <vt:lpstr>Cont…</vt:lpstr>
      <vt:lpstr>Cont…</vt:lpstr>
      <vt:lpstr>Cont…</vt:lpstr>
      <vt:lpstr>MAGIC MIC</vt:lpstr>
      <vt:lpstr>Cont…</vt:lpstr>
      <vt:lpstr> CAPABILITIES OF AI VOICE GENERATION</vt:lpstr>
      <vt:lpstr>Cont…</vt:lpstr>
      <vt:lpstr>FUTURE OF AI VOICE GENERATION</vt:lpstr>
      <vt:lpstr> </vt:lpstr>
      <vt:lpstr>COMPARISON OF VOICE CHANGER AND TTS</vt:lpstr>
      <vt:lpstr>   APPLICATION</vt:lpstr>
      <vt:lpstr>ADVANTAGES</vt:lpstr>
      <vt:lpstr>DISADVANTAGES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MORPHING</dc:title>
  <dc:creator>Neethu Krishna</dc:creator>
  <cp:lastModifiedBy>USER</cp:lastModifiedBy>
  <cp:revision>21</cp:revision>
  <dcterms:created xsi:type="dcterms:W3CDTF">2023-02-15T15:07:55Z</dcterms:created>
  <dcterms:modified xsi:type="dcterms:W3CDTF">2023-03-09T17:32:28Z</dcterms:modified>
</cp:coreProperties>
</file>