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0" r:id="rId11"/>
  </p:sldIdLst>
  <p:sldSz cx="10080625" cy="7559675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0"/>
      <dgm:spPr/>
    </dgm:pt>
    <dgm:pt modelId="{BEB4A0DE-FB16-4C4F-8DEA-03570694B93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Mutiara Technology</a:t>
          </a:r>
          <a:endParaRPr lang="en-US"/>
        </a:p>
      </dgm:t>
    </dgm:pt>
    <dgm:pt modelId="{A1CD0B47-03FC-4535-A972-2673574CE2F3}" cxnId="{9F2A3438-9E7E-4D23-9779-09E741B1C308}" type="parTrans">
      <dgm:prSet/>
      <dgm:spPr/>
    </dgm:pt>
    <dgm:pt modelId="{66283CB7-69B8-41D5-A569-950515985F71}" cxnId="{9F2A3438-9E7E-4D23-9779-09E741B1C308}" type="sibTrans">
      <dgm:prSet/>
      <dgm:spPr/>
    </dgm:pt>
    <dgm:pt modelId="{21DC7E8E-4177-412F-AE48-B9F38E012E6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instagram.com/cakra.karta/</a:t>
          </a:r>
          <a:endParaRPr altLang="en-US"/>
        </a:p>
      </dgm:t>
    </dgm:pt>
    <dgm:pt modelId="{5D42057B-F4F0-406A-9BF7-8291F303AE6A}" cxnId="{435738AD-E198-4EE7-8BA5-AFE361760B50}" type="parTrans">
      <dgm:prSet/>
      <dgm:spPr/>
    </dgm:pt>
    <dgm:pt modelId="{3E2DD808-AE16-40A2-BB48-2D43929841E4}" cxnId="{435738AD-E198-4EE7-8BA5-AFE361760B50}" type="sibTrans">
      <dgm:prSet/>
      <dgm:spPr/>
    </dgm:pt>
    <dgm:pt modelId="{11A5EA0A-517A-463B-9BA8-5EB54D7D10F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linkedin.com/in/arifmudipriyatno/</a:t>
          </a:r>
          <a:endParaRPr lang="en-US"/>
        </a:p>
      </dgm:t>
    </dgm:pt>
    <dgm:pt modelId="{E2B15CF1-464F-45CC-BFE4-6F0AA417C19E}" cxnId="{0C5CE215-6D4A-4167-AF8D-B67654EB42FF}" type="parTrans">
      <dgm:prSet/>
      <dgm:spPr/>
    </dgm:pt>
    <dgm:pt modelId="{4EA87785-B7B3-4F48-BB13-D91C5DEA8DC1}" cxnId="{0C5CE215-6D4A-4167-AF8D-B67654EB42FF}" type="sibTrans">
      <dgm:prSet/>
      <dgm:spPr/>
    </dgm:pt>
    <dgm:pt modelId="{8100066F-33B3-463B-BC58-094AF50A5EE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t.me/arif_mudi</a:t>
          </a:r>
          <a:r>
            <a:rPr lang="en-US"/>
            <a:t/>
          </a:r>
          <a:endParaRPr lang="en-US"/>
        </a:p>
      </dgm:t>
    </dgm:pt>
    <dgm:pt modelId="{4744A62B-1A27-4A44-BE10-8E91744BCED9}" cxnId="{562C405F-C52B-4E30-BC5B-30DB87BC122C}" type="parTrans">
      <dgm:prSet/>
      <dgm:spPr/>
    </dgm:pt>
    <dgm:pt modelId="{0599D4FC-1901-42A0-9553-09C7B5B328EC}" cxnId="{562C405F-C52B-4E30-BC5B-30DB87BC122C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4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2AADFD55-0351-40F4-BD43-BB14A2162BF1}" type="pres">
      <dgm:prSet presAssocID="{21DC7E8E-4177-412F-AE48-B9F38E012E60}" presName="composite" presStyleCnt="0"/>
      <dgm:spPr/>
    </dgm:pt>
    <dgm:pt modelId="{11555C1E-A6D0-445E-B621-23C71AD30EE5}" type="pres">
      <dgm:prSet presAssocID="{21DC7E8E-4177-412F-AE48-B9F38E012E60}" presName="imgShp" presStyleLbl="fgImgPlace1" presStyleIdx="1" presStyleCnt="4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C99F46B4-F8D6-4B7C-9EF5-284B840074A7}" type="pres">
      <dgm:prSet presAssocID="{21DC7E8E-4177-412F-AE48-B9F38E012E60}" presName="txShp" presStyleLbl="node1" presStyleIdx="1" presStyleCnt="4">
        <dgm:presLayoutVars>
          <dgm:bulletEnabled val="1"/>
        </dgm:presLayoutVars>
      </dgm:prSet>
      <dgm:spPr/>
    </dgm:pt>
    <dgm:pt modelId="{B749BA99-0FA7-4BBF-95AC-0B83D36B907C}" type="pres">
      <dgm:prSet presAssocID="{3E2DD808-AE16-40A2-BB48-2D43929841E4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2" presStyleCnt="4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2" presStyleCnt="4">
        <dgm:presLayoutVars>
          <dgm:bulletEnabled val="1"/>
        </dgm:presLayoutVars>
      </dgm:prSet>
      <dgm:spPr/>
    </dgm:pt>
    <dgm:pt modelId="{F2F78786-692C-47AD-97C4-26E8D32D46E1}" type="pres">
      <dgm:prSet presAssocID="{4EA87785-B7B3-4F48-BB13-D91C5DEA8DC1}" presName="spacing" presStyleCnt="0"/>
      <dgm:spPr/>
    </dgm:pt>
    <dgm:pt modelId="{BDF504DB-9DD6-418D-B3C2-B447DC99E97C}" type="pres">
      <dgm:prSet presAssocID="{8100066F-33B3-463B-BC58-094AF50A5EEC}" presName="composite" presStyleCnt="0"/>
      <dgm:spPr/>
    </dgm:pt>
    <dgm:pt modelId="{79CCC983-86B9-418E-8D76-DD75F86022FC}" type="pres">
      <dgm:prSet presAssocID="{8100066F-33B3-463B-BC58-094AF50A5EEC}" presName="imgShp" presStyleLbl="fgImgPlace1" presStyleIdx="3" presStyleCnt="4"/>
      <dgm:spPr>
        <a:blipFill>
          <a:blip xmlns:r="http://schemas.openxmlformats.org/officeDocument/2006/relationships" r:embed="rId4"/>
          <a:stretch>
            <a:fillRect/>
          </a:stretch>
        </a:blipFill>
      </dgm:spPr>
    </dgm:pt>
    <dgm:pt modelId="{083F29C0-40F0-43AF-8938-0758DA87BE4F}" type="pres">
      <dgm:prSet presAssocID="{8100066F-33B3-463B-BC58-094AF50A5EEC}" presName="txShp" presStyleLbl="node1" presStyleIdx="3" presStyleCnt="4">
        <dgm:presLayoutVars>
          <dgm:bulletEnabled val="1"/>
        </dgm:presLayoutVars>
      </dgm:prSet>
      <dgm:spPr/>
    </dgm:pt>
  </dgm:ptLst>
  <dgm:cxnLst>
    <dgm:cxn modelId="{9F2A3438-9E7E-4D23-9779-09E741B1C308}" srcId="{800EE499-D129-484D-B5C0-D0F3AC30E8B1}" destId="{BEB4A0DE-FB16-4C4F-8DEA-03570694B93A}" srcOrd="0" destOrd="0" parTransId="{A1CD0B47-03FC-4535-A972-2673574CE2F3}" sibTransId="{66283CB7-69B8-41D5-A569-950515985F71}"/>
    <dgm:cxn modelId="{435738AD-E198-4EE7-8BA5-AFE361760B50}" srcId="{800EE499-D129-484D-B5C0-D0F3AC30E8B1}" destId="{21DC7E8E-4177-412F-AE48-B9F38E012E60}" srcOrd="1" destOrd="0" parTransId="{5D42057B-F4F0-406A-9BF7-8291F303AE6A}" sibTransId="{3E2DD808-AE16-40A2-BB48-2D43929841E4}"/>
    <dgm:cxn modelId="{0C5CE215-6D4A-4167-AF8D-B67654EB42FF}" srcId="{800EE499-D129-484D-B5C0-D0F3AC30E8B1}" destId="{11A5EA0A-517A-463B-9BA8-5EB54D7D10F8}" srcOrd="2" destOrd="0" parTransId="{E2B15CF1-464F-45CC-BFE4-6F0AA417C19E}" sibTransId="{4EA87785-B7B3-4F48-BB13-D91C5DEA8DC1}"/>
    <dgm:cxn modelId="{562C405F-C52B-4E30-BC5B-30DB87BC122C}" srcId="{800EE499-D129-484D-B5C0-D0F3AC30E8B1}" destId="{8100066F-33B3-463B-BC58-094AF50A5EEC}" srcOrd="3" destOrd="0" parTransId="{4744A62B-1A27-4A44-BE10-8E91744BCED9}" sibTransId="{0599D4FC-1901-42A0-9553-09C7B5B328EC}"/>
    <dgm:cxn modelId="{9E10BE53-2B74-49E5-B679-465F29375A19}" type="presOf" srcId="{800EE499-D129-484D-B5C0-D0F3AC30E8B1}" destId="{3A30B1D0-F146-41C6-9373-8CC849B0566C}" srcOrd="0" destOrd="0" presId="urn:microsoft.com/office/officeart/2005/8/layout/vList3"/>
    <dgm:cxn modelId="{A9471410-845B-48D0-A16B-7E9E59BABE12}" type="presParOf" srcId="{3A30B1D0-F146-41C6-9373-8CC849B0566C}" destId="{65AAD8D9-A2BB-4BC0-ADC4-32A3E0934999}" srcOrd="0" destOrd="0" presId="urn:microsoft.com/office/officeart/2005/8/layout/vList3"/>
    <dgm:cxn modelId="{889B4C1D-B242-4DF1-A919-2B4B7F7F7FEF}" type="presParOf" srcId="{65AAD8D9-A2BB-4BC0-ADC4-32A3E0934999}" destId="{F8DF891C-0D10-4055-A8A8-3FC34ADEDC5B}" srcOrd="0" destOrd="0" presId="urn:microsoft.com/office/officeart/2005/8/layout/vList3"/>
    <dgm:cxn modelId="{29125BB9-E9A8-498F-B793-EB5581D79E24}" type="presParOf" srcId="{65AAD8D9-A2BB-4BC0-ADC4-32A3E0934999}" destId="{5D3E6026-A697-4D8F-84B5-C5321A8528B3}" srcOrd="1" destOrd="0" presId="urn:microsoft.com/office/officeart/2005/8/layout/vList3"/>
    <dgm:cxn modelId="{EB946AEF-F874-4D89-9323-FCDAB1B6A93D}" type="presOf" srcId="{BEB4A0DE-FB16-4C4F-8DEA-03570694B93A}" destId="{5D3E6026-A697-4D8F-84B5-C5321A8528B3}" srcOrd="0" destOrd="0" presId="urn:microsoft.com/office/officeart/2005/8/layout/vList3"/>
    <dgm:cxn modelId="{4672C52F-E7AC-43E0-8BA4-277051FAEEC1}" type="presParOf" srcId="{3A30B1D0-F146-41C6-9373-8CC849B0566C}" destId="{01F33C7F-4C3C-42D3-8542-4BC345A10B4C}" srcOrd="1" destOrd="0" presId="urn:microsoft.com/office/officeart/2005/8/layout/vList3"/>
    <dgm:cxn modelId="{C90D4ADE-0100-47E2-96D3-BE6525C64363}" type="presOf" srcId="{66283CB7-69B8-41D5-A569-950515985F71}" destId="{01F33C7F-4C3C-42D3-8542-4BC345A10B4C}" srcOrd="0" destOrd="0" presId="urn:microsoft.com/office/officeart/2005/8/layout/vList3"/>
    <dgm:cxn modelId="{7D21ADD4-4865-45AF-9C90-2D302561B715}" type="presParOf" srcId="{3A30B1D0-F146-41C6-9373-8CC849B0566C}" destId="{2AADFD55-0351-40F4-BD43-BB14A2162BF1}" srcOrd="2" destOrd="0" presId="urn:microsoft.com/office/officeart/2005/8/layout/vList3"/>
    <dgm:cxn modelId="{6DDCCBF7-618B-451E-B95F-84C357DC7A74}" type="presParOf" srcId="{2AADFD55-0351-40F4-BD43-BB14A2162BF1}" destId="{11555C1E-A6D0-445E-B621-23C71AD30EE5}" srcOrd="0" destOrd="2" presId="urn:microsoft.com/office/officeart/2005/8/layout/vList3"/>
    <dgm:cxn modelId="{B6808733-C587-4ACB-844E-A4CBF7CCDB33}" type="presParOf" srcId="{2AADFD55-0351-40F4-BD43-BB14A2162BF1}" destId="{C99F46B4-F8D6-4B7C-9EF5-284B840074A7}" srcOrd="1" destOrd="2" presId="urn:microsoft.com/office/officeart/2005/8/layout/vList3"/>
    <dgm:cxn modelId="{79261E14-04CB-44AA-BF58-375DC2CD95BD}" type="presOf" srcId="{21DC7E8E-4177-412F-AE48-B9F38E012E60}" destId="{C99F46B4-F8D6-4B7C-9EF5-284B840074A7}" srcOrd="0" destOrd="0" presId="urn:microsoft.com/office/officeart/2005/8/layout/vList3"/>
    <dgm:cxn modelId="{FD47CC5A-F66E-4A58-B24D-700CEA5B59D3}" type="presParOf" srcId="{3A30B1D0-F146-41C6-9373-8CC849B0566C}" destId="{B749BA99-0FA7-4BBF-95AC-0B83D36B907C}" srcOrd="3" destOrd="0" presId="urn:microsoft.com/office/officeart/2005/8/layout/vList3"/>
    <dgm:cxn modelId="{F1BF2437-6AF4-458E-A3E1-042BA958B84B}" type="presOf" srcId="{3E2DD808-AE16-40A2-BB48-2D43929841E4}" destId="{B749BA99-0FA7-4BBF-95AC-0B83D36B907C}" srcOrd="0" destOrd="0" presId="urn:microsoft.com/office/officeart/2005/8/layout/vList3"/>
    <dgm:cxn modelId="{B040F981-5936-4EAD-BA3A-0B7F7B400AEB}" type="presParOf" srcId="{3A30B1D0-F146-41C6-9373-8CC849B0566C}" destId="{5373068E-DCEB-4D3C-BFF1-43C34CE727FD}" srcOrd="4" destOrd="0" presId="urn:microsoft.com/office/officeart/2005/8/layout/vList3"/>
    <dgm:cxn modelId="{98A0810F-895D-4654-8DCD-D98C33FFED5C}" type="presParOf" srcId="{5373068E-DCEB-4D3C-BFF1-43C34CE727FD}" destId="{48C23F44-CDC2-4998-B9C4-F737C51D3228}" srcOrd="0" destOrd="4" presId="urn:microsoft.com/office/officeart/2005/8/layout/vList3"/>
    <dgm:cxn modelId="{2CFBCE1D-2E1F-4B2D-9C32-CAC421502533}" type="presParOf" srcId="{5373068E-DCEB-4D3C-BFF1-43C34CE727FD}" destId="{DC27DDA6-73A4-45AF-8B52-70E594C6E063}" srcOrd="1" destOrd="4" presId="urn:microsoft.com/office/officeart/2005/8/layout/vList3"/>
    <dgm:cxn modelId="{5F50C8E2-D679-46A4-BFB7-12DDF84DB823}" type="presOf" srcId="{11A5EA0A-517A-463B-9BA8-5EB54D7D10F8}" destId="{DC27DDA6-73A4-45AF-8B52-70E594C6E063}" srcOrd="0" destOrd="0" presId="urn:microsoft.com/office/officeart/2005/8/layout/vList3"/>
    <dgm:cxn modelId="{A09C3AD4-8043-4C52-ACFE-B3945B7D30C2}" type="presParOf" srcId="{3A30B1D0-F146-41C6-9373-8CC849B0566C}" destId="{F2F78786-692C-47AD-97C4-26E8D32D46E1}" srcOrd="5" destOrd="0" presId="urn:microsoft.com/office/officeart/2005/8/layout/vList3"/>
    <dgm:cxn modelId="{4C9F2269-B3A7-4653-A8F4-64331E897B56}" type="presOf" srcId="{4EA87785-B7B3-4F48-BB13-D91C5DEA8DC1}" destId="{F2F78786-692C-47AD-97C4-26E8D32D46E1}" srcOrd="0" destOrd="0" presId="urn:microsoft.com/office/officeart/2005/8/layout/vList3"/>
    <dgm:cxn modelId="{2BA6AA23-3CB6-47E9-B067-7F13D57254C6}" type="presParOf" srcId="{3A30B1D0-F146-41C6-9373-8CC849B0566C}" destId="{BDF504DB-9DD6-418D-B3C2-B447DC99E97C}" srcOrd="6" destOrd="0" presId="urn:microsoft.com/office/officeart/2005/8/layout/vList3"/>
    <dgm:cxn modelId="{FBBD6396-E371-456E-899D-36B92E5EE478}" type="presParOf" srcId="{BDF504DB-9DD6-418D-B3C2-B447DC99E97C}" destId="{79CCC983-86B9-418E-8D76-DD75F86022FC}" srcOrd="0" destOrd="6" presId="urn:microsoft.com/office/officeart/2005/8/layout/vList3"/>
    <dgm:cxn modelId="{F1CBD403-F31B-4CC3-AAB6-9BD5F65915AE}" type="presParOf" srcId="{BDF504DB-9DD6-418D-B3C2-B447DC99E97C}" destId="{083F29C0-40F0-43AF-8938-0758DA87BE4F}" srcOrd="1" destOrd="6" presId="urn:microsoft.com/office/officeart/2005/8/layout/vList3"/>
    <dgm:cxn modelId="{6891A3F4-EFE0-4A3B-A3BF-85896A2AEA1A}" type="presOf" srcId="{8100066F-33B3-463B-BC58-094AF50A5EEC}" destId="{083F29C0-40F0-43AF-8938-0758DA87BE4F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702675" cy="5418455"/>
        <a:chOff x="0" y="0"/>
        <a:chExt cx="8702675" cy="5418455"/>
      </a:xfrm>
    </dsp:grpSpPr>
    <dsp:sp modelId="{5D3E6026-A697-4D8F-84B5-C5321A8528B3}">
      <dsp:nvSpPr>
        <dsp:cNvPr id="4" name="Pentagon 3"/>
        <dsp:cNvSpPr/>
      </dsp:nvSpPr>
      <dsp:spPr bwMode="white">
        <a:xfrm rot="10800000">
          <a:off x="1742880" y="0"/>
          <a:ext cx="5787279" cy="11407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503029" tIns="99060" rIns="184912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Mutiara Technology</a:t>
          </a:r>
          <a:endParaRPr lang="en-US"/>
        </a:p>
      </dsp:txBody>
      <dsp:txXfrm rot="10800000">
        <a:off x="1742880" y="0"/>
        <a:ext cx="5787279" cy="1140727"/>
      </dsp:txXfrm>
    </dsp:sp>
    <dsp:sp modelId="{F8DF891C-0D10-4055-A8A8-3FC34ADEDC5B}">
      <dsp:nvSpPr>
        <dsp:cNvPr id="3" name="Oval 2"/>
        <dsp:cNvSpPr/>
      </dsp:nvSpPr>
      <dsp:spPr bwMode="white">
        <a:xfrm>
          <a:off x="1172516" y="0"/>
          <a:ext cx="1140727" cy="1140727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172516" y="0"/>
        <a:ext cx="1140727" cy="1140727"/>
      </dsp:txXfrm>
    </dsp:sp>
    <dsp:sp modelId="{C99F46B4-F8D6-4B7C-9EF5-284B840074A7}">
      <dsp:nvSpPr>
        <dsp:cNvPr id="10" name="Pentagon 9"/>
        <dsp:cNvSpPr/>
      </dsp:nvSpPr>
      <dsp:spPr bwMode="white">
        <a:xfrm rot="10800000">
          <a:off x="1742880" y="1425909"/>
          <a:ext cx="5787279" cy="11407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503029" tIns="99060" rIns="184912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instagram.com/cakra.karta/</a:t>
          </a:r>
          <a:endParaRPr altLang="en-US"/>
        </a:p>
      </dsp:txBody>
      <dsp:txXfrm rot="10800000">
        <a:off x="1742880" y="1425909"/>
        <a:ext cx="5787279" cy="1140727"/>
      </dsp:txXfrm>
    </dsp:sp>
    <dsp:sp modelId="{11555C1E-A6D0-445E-B621-23C71AD30EE5}">
      <dsp:nvSpPr>
        <dsp:cNvPr id="9" name="Oval 8"/>
        <dsp:cNvSpPr/>
      </dsp:nvSpPr>
      <dsp:spPr bwMode="white">
        <a:xfrm>
          <a:off x="1172516" y="1425909"/>
          <a:ext cx="1140727" cy="1140727"/>
        </a:xfrm>
        <a:prstGeom prst="ellipse">
          <a:avLst/>
        </a:prstGeom>
        <a:blipFill>
          <a:blip r:embed="rId2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172516" y="1425909"/>
        <a:ext cx="1140727" cy="1140727"/>
      </dsp:txXfrm>
    </dsp:sp>
    <dsp:sp modelId="{DC27DDA6-73A4-45AF-8B52-70E594C6E063}">
      <dsp:nvSpPr>
        <dsp:cNvPr id="6" name="Pentagon 5"/>
        <dsp:cNvSpPr/>
      </dsp:nvSpPr>
      <dsp:spPr bwMode="white">
        <a:xfrm rot="10800000">
          <a:off x="1742880" y="2851818"/>
          <a:ext cx="5787279" cy="11407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503029" tIns="99060" rIns="184912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linkedin.com/in/arifmudipriyatno/</a:t>
          </a:r>
          <a:endParaRPr lang="en-US"/>
        </a:p>
      </dsp:txBody>
      <dsp:txXfrm rot="10800000">
        <a:off x="1742880" y="2851818"/>
        <a:ext cx="5787279" cy="1140727"/>
      </dsp:txXfrm>
    </dsp:sp>
    <dsp:sp modelId="{48C23F44-CDC2-4998-B9C4-F737C51D3228}">
      <dsp:nvSpPr>
        <dsp:cNvPr id="5" name="Oval 4"/>
        <dsp:cNvSpPr/>
      </dsp:nvSpPr>
      <dsp:spPr bwMode="white">
        <a:xfrm>
          <a:off x="1172516" y="2851818"/>
          <a:ext cx="1140727" cy="1140727"/>
        </a:xfrm>
        <a:prstGeom prst="ellipse">
          <a:avLst/>
        </a:prstGeom>
        <a:blipFill>
          <a:blip r:embed="rId3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172516" y="2851818"/>
        <a:ext cx="1140727" cy="1140727"/>
      </dsp:txXfrm>
    </dsp:sp>
    <dsp:sp modelId="{083F29C0-40F0-43AF-8938-0758DA87BE4F}">
      <dsp:nvSpPr>
        <dsp:cNvPr id="14" name="Pentagon 13"/>
        <dsp:cNvSpPr/>
      </dsp:nvSpPr>
      <dsp:spPr bwMode="white">
        <a:xfrm rot="10800000">
          <a:off x="1742880" y="4277728"/>
          <a:ext cx="5787279" cy="11407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503029" tIns="99060" rIns="184912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/>
            <a:t>t.me/arif_mudi</a:t>
          </a:r>
          <a:endParaRPr lang=""/>
        </a:p>
      </dsp:txBody>
      <dsp:txXfrm rot="10800000">
        <a:off x="1742880" y="4277728"/>
        <a:ext cx="5787279" cy="1140727"/>
      </dsp:txXfrm>
    </dsp:sp>
    <dsp:sp modelId="{79CCC983-86B9-418E-8D76-DD75F86022FC}">
      <dsp:nvSpPr>
        <dsp:cNvPr id="13" name="Oval 12"/>
        <dsp:cNvSpPr/>
      </dsp:nvSpPr>
      <dsp:spPr bwMode="white">
        <a:xfrm>
          <a:off x="1172516" y="4277728"/>
          <a:ext cx="1140727" cy="1140727"/>
        </a:xfrm>
        <a:prstGeom prst="ellipse">
          <a:avLst/>
        </a:prstGeom>
        <a:blipFill>
          <a:blip r:embed="rId4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172516" y="4277728"/>
        <a:ext cx="1140727" cy="1140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86988"/>
            <a:ext cx="10080625" cy="727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6283" y="684221"/>
            <a:ext cx="9048061" cy="11934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18032" y="2031663"/>
            <a:ext cx="9053312" cy="108145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031" y="6884204"/>
            <a:ext cx="2352146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214" y="6884204"/>
            <a:ext cx="3192198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884204"/>
            <a:ext cx="2352146" cy="5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AF32D-10BE-4790-B7AC-2A24A0EA446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2645"/>
            </a:lvl1pPr>
            <a:lvl2pPr marL="504190" indent="0">
              <a:buNone/>
              <a:defRPr sz="2205"/>
            </a:lvl2pPr>
            <a:lvl3pPr marL="1007745" indent="0">
              <a:buNone/>
              <a:defRPr sz="198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294944"/>
            <a:ext cx="4452276" cy="5459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294944"/>
            <a:ext cx="4452276" cy="5459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6016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601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16" y="1088453"/>
            <a:ext cx="5103316" cy="5372269"/>
          </a:xfrm>
        </p:spPr>
        <p:txBody>
          <a:bodyPr/>
          <a:lstStyle>
            <a:lvl1pPr>
              <a:defRPr sz="3525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3"/>
            <a:ext cx="3251702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016" y="1088453"/>
            <a:ext cx="5103316" cy="537226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5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19680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1615" indent="0">
              <a:buNone/>
              <a:defRPr sz="220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3"/>
            <a:ext cx="3251702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09991"/>
            <a:ext cx="2268141" cy="65447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09991"/>
            <a:ext cx="6636411" cy="65447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/>
          <p:cNvPicPr/>
          <p:nvPr/>
        </p:nvPicPr>
        <p:blipFill>
          <a:blip r:embed="rId13"/>
          <a:stretch>
            <a:fillRect/>
          </a:stretch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000" b="0" strike="noStrike" spc="-1">
                <a:solidFill>
                  <a:srgbClr val="333333"/>
                </a:solidFill>
                <a:latin typeface="DejaVu Sans" panose="020B0603030804020204"/>
              </a:rPr>
              <a:t>Click to edit the title text format</a:t>
            </a:r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Aft>
                <a:spcPts val="1415"/>
              </a:spcAft>
              <a:buClr>
                <a:srgbClr val="666666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latin typeface="DejaVu Sans" panose="020B0603030804020204"/>
              </a:rPr>
              <a:t>Click to edit the outline text format</a:t>
            </a:r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  <a:p>
            <a:pPr marL="864235" lvl="1" indent="-323850">
              <a:spcAft>
                <a:spcPts val="113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666666"/>
                </a:solidFill>
                <a:latin typeface="DejaVu Sans" panose="020B0603030804020204"/>
              </a:rPr>
              <a:t>Second Outline Level</a:t>
            </a:r>
            <a:endParaRPr lang="en-US" sz="2800" b="0" strike="noStrike" spc="-1">
              <a:solidFill>
                <a:srgbClr val="666666"/>
              </a:solidFill>
              <a:latin typeface="DejaVu Sans" panose="020B0603030804020204"/>
            </a:endParaRPr>
          </a:p>
          <a:p>
            <a:pPr marL="1296035" lvl="2" indent="-288290">
              <a:spcAft>
                <a:spcPts val="850"/>
              </a:spcAft>
              <a:buClr>
                <a:srgbClr val="666666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666666"/>
                </a:solidFill>
                <a:latin typeface="DejaVu Sans" panose="020B0603030804020204"/>
              </a:rPr>
              <a:t>Third Outline Level</a:t>
            </a:r>
            <a:endParaRPr lang="en-US" sz="2400" b="0" strike="noStrike" spc="-1">
              <a:solidFill>
                <a:srgbClr val="666666"/>
              </a:solidFill>
              <a:latin typeface="DejaVu Sans" panose="020B0603030804020204"/>
            </a:endParaRPr>
          </a:p>
          <a:p>
            <a:pPr marL="1727835" lvl="3" indent="-215900">
              <a:spcAft>
                <a:spcPts val="56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666666"/>
                </a:solidFill>
                <a:latin typeface="DejaVu Sans" panose="020B0603030804020204"/>
              </a:rPr>
              <a:t>Fourth Outline Level</a:t>
            </a:r>
            <a:endParaRPr lang="en-US" sz="2000" b="0" strike="noStrike" spc="-1">
              <a:solidFill>
                <a:srgbClr val="666666"/>
              </a:solidFill>
              <a:latin typeface="DejaVu Sans" panose="020B0603030804020204"/>
            </a:endParaRPr>
          </a:p>
          <a:p>
            <a:pPr marL="2160270" lvl="4" indent="-215900">
              <a:spcAft>
                <a:spcPts val="285"/>
              </a:spcAft>
              <a:buClr>
                <a:srgbClr val="666666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latin typeface="DejaVu Sans" panose="020B0603030804020204"/>
              </a:rPr>
              <a:t>Fifth Outline Level</a:t>
            </a:r>
            <a:endParaRPr lang="en-US" sz="2000" b="0" strike="noStrike" spc="-1">
              <a:solidFill>
                <a:srgbClr val="666666"/>
              </a:solidFill>
              <a:latin typeface="DejaVu Sans" panose="020B0603030804020204"/>
            </a:endParaRPr>
          </a:p>
          <a:p>
            <a:pPr marL="2592070" lvl="5" indent="-215900">
              <a:spcAft>
                <a:spcPts val="285"/>
              </a:spcAft>
              <a:buClr>
                <a:srgbClr val="666666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latin typeface="DejaVu Sans" panose="020B0603030804020204"/>
              </a:rPr>
              <a:t>Sixth Outline Level</a:t>
            </a:r>
            <a:endParaRPr lang="en-US" sz="2000" b="0" strike="noStrike" spc="-1">
              <a:solidFill>
                <a:srgbClr val="666666"/>
              </a:solidFill>
              <a:latin typeface="DejaVu Sans" panose="020B0603030804020204"/>
            </a:endParaRPr>
          </a:p>
          <a:p>
            <a:pPr marL="3023870" lvl="6" indent="-215900">
              <a:spcAft>
                <a:spcPts val="285"/>
              </a:spcAft>
              <a:buClr>
                <a:srgbClr val="666666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latin typeface="DejaVu Sans" panose="020B0603030804020204"/>
              </a:rPr>
              <a:t>Seventh Outline Level</a:t>
            </a:r>
            <a:endParaRPr lang="en-US" sz="20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solidFill>
                  <a:srgbClr val="DDDDDD"/>
                </a:solidFill>
                <a:latin typeface="DejaVu Sans" panose="020B0603030804020204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latin typeface="DejaVu Sans" panose="020B0603030804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tIns="0" rIns="0" bIns="0"/>
          <a:p>
            <a:pPr algn="ctr"/>
            <a:r>
              <a:rPr lang="en-US" sz="1400" b="0" strike="noStrike" spc="-1">
                <a:solidFill>
                  <a:srgbClr val="808080"/>
                </a:solidFill>
                <a:latin typeface="DejaVu Sans" panose="020B0603030804020204"/>
              </a:rPr>
              <a:t>&lt;footer&gt;</a:t>
            </a:r>
            <a:endParaRPr lang="en-US" sz="1400" b="0" strike="noStrike" spc="-1">
              <a:solidFill>
                <a:srgbClr val="808080"/>
              </a:solidFill>
              <a:latin typeface="DejaVu Sans" panose="020B0603030804020204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tIns="0" rIns="0" bIns="0"/>
          <a:p>
            <a:pPr algn="r"/>
            <a:fld id="{7514AA4E-62D2-4FDB-8817-25CDEFB2225A}" type="slidenum">
              <a:rPr lang="en-US" sz="1400" b="0" strike="noStrike" spc="-1">
                <a:solidFill>
                  <a:srgbClr val="DDDDDD"/>
                </a:solidFill>
                <a:latin typeface="DejaVu Sans" panose="020B0603030804020204"/>
              </a:rPr>
            </a:fld>
            <a:endParaRPr lang="en-US" sz="1400" b="0" strike="noStrike" spc="-1">
              <a:solidFill>
                <a:srgbClr val="DDDDDD"/>
              </a:solidFill>
              <a:latin typeface="DejaVu Sans" panose="020B06030308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4031" y="209991"/>
            <a:ext cx="9072563" cy="64222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4031" y="1294944"/>
            <a:ext cx="9072563" cy="54597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031" y="6884204"/>
            <a:ext cx="2352146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5"/>
            </a:lvl1pPr>
          </a:lstStyle>
          <a:p>
            <a:r>
              <a:rPr lang="en-US" sz="1400" b="0" strike="noStrike" spc="-1">
                <a:solidFill>
                  <a:srgbClr val="DDDDDD"/>
                </a:solidFill>
                <a:latin typeface="DejaVu Sans" panose="020B0603030804020204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latin typeface="DejaVu Sans" panose="020B0603030804020204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214" y="6884204"/>
            <a:ext cx="3192198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5"/>
            </a:lvl1pPr>
          </a:lstStyle>
          <a:p>
            <a:pPr algn="ctr"/>
            <a:r>
              <a:rPr lang="en-US" sz="1400" b="0" strike="noStrike" spc="-1">
                <a:solidFill>
                  <a:srgbClr val="808080"/>
                </a:solidFill>
                <a:latin typeface="DejaVu Sans" panose="020B0603030804020204"/>
              </a:rPr>
              <a:t>&lt;footer&gt;</a:t>
            </a:r>
            <a:endParaRPr lang="en-US" sz="1400" b="0" strike="noStrike" spc="-1">
              <a:solidFill>
                <a:srgbClr val="808080"/>
              </a:solidFill>
              <a:latin typeface="DejaVu Sans" panose="020B0603030804020204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884204"/>
            <a:ext cx="2352146" cy="5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5"/>
            </a:lvl1pPr>
          </a:lstStyle>
          <a:p>
            <a:pPr algn="r"/>
            <a:fld id="{9A7235CE-36A9-40FC-85B5-DCD6471C4F0C}" type="slidenum">
              <a:rPr lang="en-US" sz="1400" b="0" strike="noStrike" spc="-1">
                <a:solidFill>
                  <a:srgbClr val="DDDDDD"/>
                </a:solidFill>
                <a:latin typeface="DejaVu Sans" panose="020B0603030804020204"/>
              </a:rPr>
            </a:fld>
            <a:endParaRPr lang="en-US" sz="1400" b="0" strike="noStrike" spc="-1">
              <a:solidFill>
                <a:srgbClr val="DDDDDD"/>
              </a:solidFill>
              <a:latin typeface="DejaVu Sans" panose="020B06030308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7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77825" indent="-377825" algn="l" rtl="0" fontAlgn="base">
        <a:spcBef>
          <a:spcPct val="22000"/>
        </a:spcBef>
        <a:spcAft>
          <a:spcPct val="0"/>
        </a:spcAft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4960" algn="l" rtl="0" fontAlgn="base">
        <a:spcBef>
          <a:spcPct val="22000"/>
        </a:spcBef>
        <a:spcAft>
          <a:spcPct val="0"/>
        </a:spcAft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rtl="0" fontAlgn="base">
        <a:spcBef>
          <a:spcPct val="22000"/>
        </a:spcBef>
        <a:spcAft>
          <a:spcPct val="0"/>
        </a:spcAft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rtl="0" fontAlgn="base">
        <a:spcBef>
          <a:spcPct val="22000"/>
        </a:spcBef>
        <a:spcAft>
          <a:spcPct val="0"/>
        </a:spcAft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rtl="0" fontAlgn="base">
        <a:spcBef>
          <a:spcPct val="22000"/>
        </a:spcBef>
        <a:spcAft>
          <a:spcPct val="0"/>
        </a:spcAft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2"/>
          <p:cNvSpPr txBox="1"/>
          <p:nvPr/>
        </p:nvSpPr>
        <p:spPr>
          <a:xfrm>
            <a:off x="1554480" y="1277640"/>
            <a:ext cx="6766560" cy="247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3200" b="1" strike="noStrike" spc="-1">
                <a:solidFill>
                  <a:srgbClr val="666666"/>
                </a:solidFill>
                <a:latin typeface="DejaVu Sans" panose="020B0603030804020204"/>
              </a:rPr>
              <a:t>HUE, SATURATION, VALUE (HSV)</a:t>
            </a:r>
            <a:endParaRPr lang="en-US" sz="3200" b="1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96515" y="3749040"/>
            <a:ext cx="43605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DejaVu Sans" panose="020B0603030804020204" charset="0"/>
                <a:cs typeface="DejaVu Sans" panose="020B0603030804020204" charset="0"/>
              </a:rPr>
              <a:t>Arif Mudi Priyatno</a:t>
            </a:r>
            <a:endParaRPr lang="en-US" altLang="en-US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3" name="Picture 2" descr="mutiaraTe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515" y="4832985"/>
            <a:ext cx="442912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en-US" sz="4000" b="0" strike="noStrike" spc="-1">
                <a:solidFill>
                  <a:srgbClr val="333333"/>
                </a:solidFill>
                <a:latin typeface="DejaVu Sans" panose="020B0603030804020204"/>
              </a:rPr>
              <a:t>Referensi</a:t>
            </a:r>
            <a:endParaRPr lang="en-US" sz="4000" b="0" strike="noStrike" spc="-1">
              <a:solidFill>
                <a:srgbClr val="333333"/>
              </a:solidFill>
              <a:latin typeface="DejaVu Sans" panose="020B0603030804020204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666666"/>
              </a:solidFill>
              <a:latin typeface="DejaVu Sans" panose="020B0603030804020204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1"/>
          <a:stretch>
            <a:fillRect/>
          </a:stretch>
        </p:blipFill>
        <p:spPr>
          <a:xfrm>
            <a:off x="699480" y="1768320"/>
            <a:ext cx="8535960" cy="518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/>
          <p:cNvPicPr/>
          <p:nvPr/>
        </p:nvPicPr>
        <p:blipFill>
          <a:blip r:embed="rId1"/>
          <a:stretch>
            <a:fillRect/>
          </a:stretch>
        </p:blipFill>
        <p:spPr>
          <a:xfrm>
            <a:off x="700560" y="1841040"/>
            <a:ext cx="8486280" cy="377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/>
          <p:cNvPicPr/>
          <p:nvPr/>
        </p:nvPicPr>
        <p:blipFill>
          <a:blip r:embed="rId1"/>
          <a:stretch>
            <a:fillRect/>
          </a:stretch>
        </p:blipFill>
        <p:spPr>
          <a:xfrm>
            <a:off x="1006200" y="882360"/>
            <a:ext cx="7772040" cy="2866680"/>
          </a:xfrm>
          <a:prstGeom prst="rect">
            <a:avLst/>
          </a:prstGeom>
          <a:ln>
            <a:noFill/>
          </a:ln>
        </p:spPr>
      </p:pic>
      <p:pic>
        <p:nvPicPr>
          <p:cNvPr id="175" name="Picture 174"/>
          <p:cNvPicPr/>
          <p:nvPr/>
        </p:nvPicPr>
        <p:blipFill>
          <a:blip r:embed="rId2"/>
          <a:stretch>
            <a:fillRect/>
          </a:stretch>
        </p:blipFill>
        <p:spPr>
          <a:xfrm>
            <a:off x="648335" y="3749325"/>
            <a:ext cx="8200800" cy="221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365" y="2072640"/>
            <a:ext cx="6229350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5" y="3120390"/>
            <a:ext cx="57435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65" y="4180205"/>
            <a:ext cx="5438775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365" y="1050290"/>
            <a:ext cx="168592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20" y="1031240"/>
            <a:ext cx="16383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965" y="1073785"/>
            <a:ext cx="1704975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1914525"/>
            <a:ext cx="6524625" cy="2581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906780"/>
            <a:ext cx="168592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75" y="887730"/>
            <a:ext cx="16383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720" y="930275"/>
            <a:ext cx="1704975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905" y="5125085"/>
            <a:ext cx="303847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4915" y="5706110"/>
            <a:ext cx="464820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80" y="2951115"/>
            <a:ext cx="8678880" cy="1199880"/>
          </a:xfrm>
        </p:spPr>
        <p:txBody>
          <a:bodyPr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Code di Matlab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Diagram 3"/>
          <p:cNvGraphicFramePr/>
          <p:nvPr/>
        </p:nvGraphicFramePr>
        <p:xfrm>
          <a:off x="372110" y="869950"/>
          <a:ext cx="870267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Presentation</Application>
  <PresentationFormat/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MT Extra</vt:lpstr>
      <vt:lpstr>Symbol</vt:lpstr>
      <vt:lpstr>Droid Sans Fallback</vt:lpstr>
      <vt:lpstr>DejaVu Sans</vt:lpstr>
      <vt:lpstr>微软雅黑</vt:lpstr>
      <vt:lpstr>Arial Unicode MS</vt:lpstr>
      <vt:lpstr>Calibri</vt:lpstr>
      <vt:lpstr>Trebuchet MS</vt:lpstr>
      <vt:lpstr>Office Theme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 di Matlab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creator/>
  <cp:lastModifiedBy>cakra</cp:lastModifiedBy>
  <cp:revision>10</cp:revision>
  <dcterms:created xsi:type="dcterms:W3CDTF">2020-01-10T02:08:31Z</dcterms:created>
  <dcterms:modified xsi:type="dcterms:W3CDTF">2020-01-10T02:08:31Z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