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Nunito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wdwYEQIogQOlUgKBxfnbE/RT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99CA59-443E-4FB2-8D58-7844A8A72EB0}">
  <a:tblStyle styleId="{4B99CA59-443E-4FB2-8D58-7844A8A72E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Nuni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ExtraBold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Extra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9006cb6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e9006cb6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9006cb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e9006cb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e00f6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0ee00f6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ee00f6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ee00f67ea_0_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e9006cb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e9006cb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006cb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e9006cb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55d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ae355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1a9588eba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1a9588eba_0_42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71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" name="Google Shape;64;g10ee00f67ea_0_71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e00f67ea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67" name="Google Shape;67;g10ee00f67ea_0_7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" name="Google Shape;70;g10ee00f67ea_0_7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1" name="Google Shape;71;g10ee00f67ea_0_7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00f67ea_0_8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74" name="Google Shape;74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{4B99CA59-443E-4FB2-8D58-7844A8A72EB0}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5" name="Google Shape;75;g10ee00f67ea_0_8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ee00f67ea_0_8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8" name="Google Shape;78;g10ee00f67ea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g10ee00f67ea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10ee00f67ea_0_8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ee00f67ea_0_9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" name="Google Shape;83;g10ee00f67ea_0_9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ee00f67ea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g10ee00f67ea_0_9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0ee00f67ea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g10ee00f67ea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g10ee00f67ea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2" name="Google Shape;92;g10ee00f67ea_0_9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10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9" name="Google Shape;19;ge1a9588eba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7" name="Google Shape;97;g10ee00f67ea_0_104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ee00f67ea_0_10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00" name="Google Shape;100;g10ee00f67e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a9588eba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ge1a9588eb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" name="Google Shape;23;ge1a9588eba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{4B99CA59-443E-4FB2-8D58-7844A8A72EB0}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1a9588eba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1a9588eb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1a9588eb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1a9588eba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1a9588eba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1a9588eba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e1a9588eba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1a9588eba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1a9588eba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1a9588eba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1a9588eba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g10ee00f67ea_0_6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9006cb6c_1_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Assumptions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g10e9006cb6c_1_3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update regarding model assumptions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e9006cb6c_1_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Header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0e9006cb6c_1_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add any other pointers (if neede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e00f67ea_0_5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ee00f67ea_0_5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g10e9006cb6c_1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EDA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g10e9006cb6c_1_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update the key results from EDA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32" name="Google Shape;132;g10e9006cb6c_1_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data background check</a:t>
            </a:r>
            <a:endParaRPr i="1"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Preprocessing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Performance Summary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Overview of ML model and its parameters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Summary of most important factors used by the ML model for 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key performance metrics for training and test data in tabular format for comparison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model assumptions</a:t>
            </a:r>
            <a:endParaRPr i="1"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Background and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g10ae355dec7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update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