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82" r:id="rId2"/>
    <p:sldId id="283" r:id="rId3"/>
    <p:sldId id="284" r:id="rId4"/>
    <p:sldId id="285" r:id="rId5"/>
    <p:sldId id="286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00"/>
    <a:srgbClr val="367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5"/>
  </p:normalViewPr>
  <p:slideViewPr>
    <p:cSldViewPr snapToGrid="0" snapToObjects="1">
      <p:cViewPr>
        <p:scale>
          <a:sx n="108" d="100"/>
          <a:sy n="108" d="100"/>
        </p:scale>
        <p:origin x="73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0A133-3361-964A-8C55-755F5E466A3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F3209-4883-0640-954E-B38F02BD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user is driving and disconnected from his workspace. He has no clue about any critical situation regarding work, may it be regarding the fields, machines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3209-4883-0640-954E-B38F02BD19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7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user is driving and disconnected from his workspace. He has no clue about any critical situation regarding work, may it be regarding the fields, machines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3209-4883-0640-954E-B38F02BD19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7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user is driving and disconnected from his workspace. He has no clue about any critical situation regarding work, may it be regarding the fields, machines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3209-4883-0640-954E-B38F02BD19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user is driving and disconnected from his workspace. He has no clue about any critical situation regarding work, may it be regarding the fields, machines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3209-4883-0640-954E-B38F02BD19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5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user is driving and disconnected from his workspace. He has no clue about any critical situation regarding work, may it be regarding the fields, machines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3209-4883-0640-954E-B38F02BD19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user is driving and disconnected from his workspace. He has no clue about any critical situation regarding work, may it be regarding the fields, machines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3209-4883-0640-954E-B38F02BD19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user is driving and disconnected from his workspace. He has no clue about any critical situation regarding work, may it be regarding the fields, machines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F3209-4883-0640-954E-B38F02BD1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2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7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7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20.11.2019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9A8D-1C57-B84A-A36C-FA5B35E2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67C2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Recap</a:t>
            </a:r>
            <a:endParaRPr lang="en-US" b="1" dirty="0">
              <a:solidFill>
                <a:srgbClr val="367C2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415659"/>
            <a:ext cx="12192000" cy="365125"/>
          </a:xfrm>
          <a:prstGeom prst="rect">
            <a:avLst/>
          </a:prstGeom>
          <a:solidFill>
            <a:srgbClr val="367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0922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Capstone Project 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" y="6780976"/>
            <a:ext cx="12192000" cy="720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0443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20.11.2019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0442"/>
            <a:ext cx="2743200" cy="365125"/>
          </a:xfrm>
        </p:spPr>
        <p:txBody>
          <a:bodyPr/>
          <a:lstStyle/>
          <a:p>
            <a:fld id="{887B9A8D-1C57-B84A-A36C-FA5B35E2101E}" type="slidenum">
              <a:rPr lang="en-US">
                <a:solidFill>
                  <a:schemeClr val="bg1">
                    <a:lumMod val="95000"/>
                  </a:schemeClr>
                </a:solidFill>
              </a:rPr>
              <a:t>1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67C2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Use Case</a:t>
            </a:r>
            <a:endParaRPr lang="en-US" b="1" dirty="0">
              <a:solidFill>
                <a:srgbClr val="367C2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415659"/>
            <a:ext cx="12192000" cy="365125"/>
          </a:xfrm>
          <a:prstGeom prst="rect">
            <a:avLst/>
          </a:prstGeom>
          <a:solidFill>
            <a:srgbClr val="367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0922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Capstone Project 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" y="6780976"/>
            <a:ext cx="12192000" cy="720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0443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20.11.2019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0442"/>
            <a:ext cx="2743200" cy="365125"/>
          </a:xfrm>
        </p:spPr>
        <p:txBody>
          <a:bodyPr/>
          <a:lstStyle/>
          <a:p>
            <a:fld id="{887B9A8D-1C57-B84A-A36C-FA5B35E2101E}" type="slidenum">
              <a:rPr lang="en-US">
                <a:solidFill>
                  <a:schemeClr val="bg1">
                    <a:lumMod val="95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67C2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Implementation (iOS)</a:t>
            </a:r>
            <a:endParaRPr lang="en-US" b="1" dirty="0">
              <a:solidFill>
                <a:srgbClr val="367C2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415659"/>
            <a:ext cx="12192000" cy="365125"/>
          </a:xfrm>
          <a:prstGeom prst="rect">
            <a:avLst/>
          </a:prstGeom>
          <a:solidFill>
            <a:srgbClr val="367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0922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Capstone Project 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" y="6780976"/>
            <a:ext cx="12192000" cy="720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0443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20.11.2019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0442"/>
            <a:ext cx="2743200" cy="365125"/>
          </a:xfrm>
        </p:spPr>
        <p:txBody>
          <a:bodyPr/>
          <a:lstStyle/>
          <a:p>
            <a:fld id="{887B9A8D-1C57-B84A-A36C-FA5B35E2101E}" type="slidenum">
              <a:rPr lang="en-US">
                <a:solidFill>
                  <a:schemeClr val="bg1">
                    <a:lumMod val="95000"/>
                  </a:schemeClr>
                </a:solidFill>
              </a:rPr>
              <a:t>3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67C2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Implementation (navigation)</a:t>
            </a:r>
            <a:endParaRPr lang="en-US" b="1" dirty="0">
              <a:solidFill>
                <a:srgbClr val="367C2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415659"/>
            <a:ext cx="12192000" cy="365125"/>
          </a:xfrm>
          <a:prstGeom prst="rect">
            <a:avLst/>
          </a:prstGeom>
          <a:solidFill>
            <a:srgbClr val="367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0922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Capstone Project 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" y="6780976"/>
            <a:ext cx="12192000" cy="720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0443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20.11.2019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0442"/>
            <a:ext cx="2743200" cy="365125"/>
          </a:xfrm>
        </p:spPr>
        <p:txBody>
          <a:bodyPr/>
          <a:lstStyle/>
          <a:p>
            <a:fld id="{887B9A8D-1C57-B84A-A36C-FA5B35E2101E}" type="slidenum">
              <a:rPr lang="en-US">
                <a:solidFill>
                  <a:schemeClr val="bg1">
                    <a:lumMod val="95000"/>
                  </a:schemeClr>
                </a:solidFill>
              </a:rPr>
              <a:t>4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67C2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Implementation (</a:t>
            </a:r>
            <a:r>
              <a:rPr lang="en-US" b="1" dirty="0" err="1">
                <a:solidFill>
                  <a:srgbClr val="367C2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Carplay</a:t>
            </a:r>
            <a:r>
              <a:rPr lang="en-US" b="1" dirty="0">
                <a:solidFill>
                  <a:srgbClr val="367C2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)</a:t>
            </a:r>
            <a:endParaRPr lang="en-US" b="1" dirty="0">
              <a:solidFill>
                <a:srgbClr val="367C2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415659"/>
            <a:ext cx="12192000" cy="365125"/>
          </a:xfrm>
          <a:prstGeom prst="rect">
            <a:avLst/>
          </a:prstGeom>
          <a:solidFill>
            <a:srgbClr val="367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0922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Capstone Project 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" y="6780976"/>
            <a:ext cx="12192000" cy="720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0443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20.11.2019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0442"/>
            <a:ext cx="2743200" cy="365125"/>
          </a:xfrm>
        </p:spPr>
        <p:txBody>
          <a:bodyPr/>
          <a:lstStyle/>
          <a:p>
            <a:fld id="{887B9A8D-1C57-B84A-A36C-FA5B35E2101E}" type="slidenum">
              <a:rPr lang="en-US">
                <a:solidFill>
                  <a:schemeClr val="bg1">
                    <a:lumMod val="95000"/>
                  </a:schemeClr>
                </a:solidFill>
              </a:rPr>
              <a:t>5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67C2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Current development plan</a:t>
            </a:r>
            <a:endParaRPr lang="en-US" b="1" dirty="0">
              <a:solidFill>
                <a:srgbClr val="367C2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415659"/>
            <a:ext cx="12192000" cy="365125"/>
          </a:xfrm>
          <a:prstGeom prst="rect">
            <a:avLst/>
          </a:prstGeom>
          <a:solidFill>
            <a:srgbClr val="367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0922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Capstone Project 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" y="6780976"/>
            <a:ext cx="12192000" cy="720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0443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20.11.2019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0442"/>
            <a:ext cx="2743200" cy="365125"/>
          </a:xfrm>
        </p:spPr>
        <p:txBody>
          <a:bodyPr/>
          <a:lstStyle/>
          <a:p>
            <a:fld id="{887B9A8D-1C57-B84A-A36C-FA5B35E2101E}" type="slidenum">
              <a:rPr lang="en-US">
                <a:solidFill>
                  <a:schemeClr val="bg1">
                    <a:lumMod val="95000"/>
                  </a:schemeClr>
                </a:solidFill>
              </a:rPr>
              <a:t>6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367C2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Current development plan</a:t>
            </a:r>
            <a:endParaRPr lang="en-US" b="1" dirty="0">
              <a:solidFill>
                <a:srgbClr val="367C2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415659"/>
            <a:ext cx="12192000" cy="365125"/>
          </a:xfrm>
          <a:prstGeom prst="rect">
            <a:avLst/>
          </a:prstGeom>
          <a:solidFill>
            <a:srgbClr val="367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90922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Capstone Project 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" y="6780976"/>
            <a:ext cx="12192000" cy="72000"/>
          </a:xfrm>
          <a:prstGeom prst="rect">
            <a:avLst/>
          </a:prstGeom>
          <a:solidFill>
            <a:srgbClr val="FFD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0443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20.11.2019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0442"/>
            <a:ext cx="2743200" cy="365125"/>
          </a:xfrm>
        </p:spPr>
        <p:txBody>
          <a:bodyPr/>
          <a:lstStyle/>
          <a:p>
            <a:fld id="{887B9A8D-1C57-B84A-A36C-FA5B35E2101E}" type="slidenum">
              <a:rPr lang="en-US">
                <a:solidFill>
                  <a:schemeClr val="bg1">
                    <a:lumMod val="95000"/>
                  </a:schemeClr>
                </a:solidFill>
              </a:rPr>
              <a:t>7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5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280</Words>
  <Application>Microsoft Macintosh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 Neue</vt:lpstr>
      <vt:lpstr>Helvetica Neue Condensed</vt:lpstr>
      <vt:lpstr>Arial</vt:lpstr>
      <vt:lpstr>Office Theme</vt:lpstr>
      <vt:lpstr>Recap</vt:lpstr>
      <vt:lpstr>Use Case</vt:lpstr>
      <vt:lpstr>Implementation (iOS)</vt:lpstr>
      <vt:lpstr>Implementation (navigation)</vt:lpstr>
      <vt:lpstr>Implementation (Carplay)</vt:lpstr>
      <vt:lpstr>Current development plan</vt:lpstr>
      <vt:lpstr>Current development plan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Requirements</dc:title>
  <dc:creator>Md. Nabid Imteaj</dc:creator>
  <cp:lastModifiedBy>Md. Nabid Imteaj</cp:lastModifiedBy>
  <cp:revision>40</cp:revision>
  <dcterms:created xsi:type="dcterms:W3CDTF">2019-10-21T07:54:10Z</dcterms:created>
  <dcterms:modified xsi:type="dcterms:W3CDTF">2019-11-19T20:43:53Z</dcterms:modified>
</cp:coreProperties>
</file>