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1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05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0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0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47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18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88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B025-15D1-46D3-A2B7-5E527B732A8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1361-CC3A-4303-8EE3-4A9A51648B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53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48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breeze.wav"/>
          </p:stSnd>
        </p:sndAc>
      </p:transition>
    </mc:Choice>
    <mc:Fallback>
      <p:transition spd="slow"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600" b="82900" l="19300" r="78400">
                        <a14:backgroundMark x1="13200" y1="10900" x2="16900" y2="84900"/>
                        <a14:backgroundMark x1="13600" y1="11300" x2="80300" y2="9000"/>
                        <a14:backgroundMark x1="80500" y1="9500" x2="87300" y2="86300"/>
                        <a14:backgroundMark x1="87800" y1="86200" x2="16800" y2="84300"/>
                        <a14:backgroundMark x1="6400" y1="36500" x2="6000" y2="3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2773">
            <a:off x="7861839" y="4346818"/>
            <a:ext cx="2519044" cy="25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5 -1.11111E-6 L -0.01185 0.00023 C -0.02657 -0.00602 -0.01133 0.00116 -0.0211 -0.00602 C -0.02266 -0.00694 -0.02422 -0.00741 -0.02578 -0.00833 C -0.02709 -0.00903 -0.02839 -0.00995 -0.02969 -0.01065 C -0.03125 -0.01157 -0.03282 -0.01204 -0.03425 -0.01296 C -0.04336 -0.01829 -0.03594 -0.01435 -0.04349 -0.01991 C -0.04519 -0.0213 -0.04701 -0.02245 -0.0487 -0.02361 C -0.04935 -0.02384 -0.05013 -0.02407 -0.05078 -0.02477 C -0.05183 -0.02569 -0.053 -0.02685 -0.05404 -0.02824 C -0.05547 -0.03032 -0.05625 -0.0338 -0.05795 -0.03518 L -0.06055 -0.0375 C -0.06146 -0.03981 -0.06315 -0.04421 -0.06459 -0.04583 C -0.06511 -0.0463 -0.06589 -0.0463 -0.06654 -0.04699 C -0.06719 -0.04745 -0.06771 -0.04861 -0.06849 -0.0493 C -0.06914 -0.04977 -0.06979 -0.05 -0.07045 -0.05046 C -0.07318 -0.05255 -0.07357 -0.05347 -0.07644 -0.05625 C -0.07722 -0.05717 -0.07813 -0.05764 -0.07904 -0.05856 C -0.07969 -0.05926 -0.08034 -0.05995 -0.08099 -0.06088 C -0.08242 -0.06296 -0.08308 -0.06551 -0.0849 -0.06667 C -0.08594 -0.06759 -0.08711 -0.06759 -0.08815 -0.06805 C -0.09037 -0.07384 -0.08854 -0.06991 -0.09284 -0.075 C -0.09675 -0.07963 -0.09388 -0.07755 -0.0974 -0.07963 C -0.10013 -0.08449 -0.09701 -0.0794 -0.10196 -0.08542 C -0.10378 -0.08773 -0.1056 -0.09005 -0.10729 -0.09259 C -0.10834 -0.09398 -0.10977 -0.09514 -0.11055 -0.09722 C -0.11107 -0.09838 -0.11133 -0.09977 -0.11185 -0.10069 C -0.11237 -0.10139 -0.11315 -0.10139 -0.11381 -0.10185 C -0.12045 -0.11967 -0.11328 -0.10139 -0.11849 -0.1125 C -0.11901 -0.11342 -0.1194 -0.11458 -0.11979 -0.11597 C -0.12032 -0.11736 -0.12045 -0.11921 -0.1211 -0.1206 C -0.12175 -0.12199 -0.12279 -0.12292 -0.1237 -0.12407 C -0.12422 -0.12523 -0.12474 -0.12639 -0.125 -0.12755 C -0.12539 -0.1287 -0.12526 -0.13009 -0.12565 -0.13102 C -0.12617 -0.13241 -0.12709 -0.13333 -0.12761 -0.13472 C -0.12839 -0.13634 -0.12891 -0.13866 -0.12969 -0.14051 C -0.13112 -0.14421 -0.13334 -0.15 -0.13555 -0.15324 C -0.1362 -0.15417 -0.13685 -0.15486 -0.1375 -0.15555 C -0.13867 -0.16389 -0.13737 -0.15717 -0.14011 -0.16505 C -0.14063 -0.16643 -0.14089 -0.16829 -0.14154 -0.16967 C -0.14245 -0.17176 -0.14388 -0.17315 -0.14479 -0.17546 C -0.14519 -0.17662 -0.14558 -0.17801 -0.1461 -0.17917 C -0.14727 -0.18148 -0.1487 -0.1838 -0.15 -0.18611 C -0.15065 -0.18727 -0.15144 -0.18819 -0.15196 -0.18958 C -0.15651 -0.20023 -0.15443 -0.19606 -0.15795 -0.20255 C -0.15821 -0.2037 -0.15834 -0.20486 -0.1586 -0.20602 C -0.15977 -0.21018 -0.16055 -0.21018 -0.1625 -0.21412 C -0.16719 -0.22384 -0.16094 -0.2118 -0.16446 -0.22106 C -0.16498 -0.22245 -0.16589 -0.22338 -0.16654 -0.22477 C -0.16745 -0.22662 -0.16823 -0.22847 -0.16914 -0.23055 C -0.17357 -0.24143 -0.16979 -0.23403 -0.17435 -0.24213 C -0.17552 -0.24861 -0.17422 -0.24329 -0.17696 -0.2493 C -0.17839 -0.25231 -0.17969 -0.25555 -0.18099 -0.25856 C -0.18138 -0.25972 -0.18177 -0.26088 -0.18229 -0.26204 C -0.18308 -0.26412 -0.18412 -0.26597 -0.1849 -0.26782 C -0.18581 -0.27014 -0.18698 -0.27222 -0.1875 -0.275 C -0.18802 -0.27778 -0.18841 -0.28055 -0.18946 -0.2831 C -0.18998 -0.28449 -0.19076 -0.28542 -0.19141 -0.28657 C -0.19258 -0.29421 -0.19154 -0.28889 -0.19414 -0.29722 C -0.19453 -0.29861 -0.19506 -0.30023 -0.19545 -0.30185 C -0.19571 -0.30301 -0.19571 -0.3044 -0.1961 -0.30532 C -0.19636 -0.30625 -0.19701 -0.30694 -0.1974 -0.30764 C -0.19766 -0.30926 -0.19779 -0.31088 -0.19805 -0.31227 C -0.1987 -0.31574 -0.19961 -0.31759 -0.20065 -0.3206 C -0.20144 -0.32569 -0.20131 -0.32592 -0.20261 -0.33102 C -0.20352 -0.33426 -0.20469 -0.33704 -0.20534 -0.34051 C -0.20873 -0.35856 -0.20482 -0.33981 -0.20795 -0.35092 C -0.21068 -0.36065 -0.20612 -0.34792 -0.2099 -0.3581 C -0.21016 -0.35926 -0.21042 -0.36018 -0.21055 -0.36157 C -0.21081 -0.36389 -0.21081 -0.3662 -0.2112 -0.36852 C -0.21172 -0.37199 -0.21315 -0.37893 -0.21315 -0.3787 C -0.21341 -0.3831 -0.21367 -0.39167 -0.21446 -0.39653 C -0.21485 -0.39861 -0.21537 -0.40046 -0.21576 -0.40255 C -0.21732 -0.42662 -0.21576 -0.39676 -0.21576 -0.4294 C -0.21576 -0.44097 -0.21628 -0.45278 -0.21641 -0.46435 C -0.21654 -0.46597 -0.21641 -0.46759 -0.21641 -0.46898 L -0.21641 -0.46875 " pathEditMode="relative" rAng="0" ptsTypes="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-234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49" cy="6858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033" y="4124324"/>
            <a:ext cx="2313742" cy="141427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929" y="4124323"/>
            <a:ext cx="2313742" cy="14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9 0.00278 L -1.06289 -0.01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21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9 0.00278 L -1.29375 -0.009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58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1.85185E-6 L -1.22969 -0.008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84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>Fraunhofer 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Anwari, Mahrukh</dc:creator>
  <cp:lastModifiedBy>Anwari, Mahrukh</cp:lastModifiedBy>
  <cp:revision>11</cp:revision>
  <dcterms:created xsi:type="dcterms:W3CDTF">2019-12-10T16:15:17Z</dcterms:created>
  <dcterms:modified xsi:type="dcterms:W3CDTF">2019-12-11T11:45:08Z</dcterms:modified>
</cp:coreProperties>
</file>