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429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hhnzZcyEDcjqOLxf/vIdrBI2I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1148463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1148463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21148463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1148463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1148463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21148463b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1148463b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621148463b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the grand scheme of architecture and the requirements presented by the John Deere, I think that it is good  to use MVC as organization of our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taking into account that customer is mostly interested in overall experience in the car – I think that architecture drivers should be geared towards user experience and the views.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reasons are provided on the next slide</a:t>
            </a:r>
            <a:endParaRPr/>
          </a:p>
        </p:txBody>
      </p:sp>
      <p:sp>
        <p:nvSpPr>
          <p:cNvPr id="132" name="Google Shape;132;g621148463b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1148463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1148463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21148463b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1148463b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1148463b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621148463b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1148463b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1148463b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21148463b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1148463b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1148463b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21148463b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8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1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hyperlink" Target="https://blog.feathersjs.com/design-patterns-for-modern-web-apis-1f04663521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CAPSTONE PROJECT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THANK YOU FOR LISTENING</a:t>
            </a:r>
            <a:endParaRPr/>
          </a:p>
        </p:txBody>
      </p:sp>
      <p:sp>
        <p:nvSpPr>
          <p:cNvPr id="189" name="Google Shape;189;p6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1148463b_0_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architecture view</a:t>
            </a:r>
            <a:endParaRPr/>
          </a:p>
        </p:txBody>
      </p:sp>
      <p:grpSp>
        <p:nvGrpSpPr>
          <p:cNvPr id="105" name="Google Shape;105;g621148463b_0_7"/>
          <p:cNvGrpSpPr/>
          <p:nvPr/>
        </p:nvGrpSpPr>
        <p:grpSpPr>
          <a:xfrm>
            <a:off x="8303825" y="2232925"/>
            <a:ext cx="3686465" cy="3222900"/>
            <a:chOff x="7585450" y="2309100"/>
            <a:chExt cx="3686465" cy="3222900"/>
          </a:xfrm>
        </p:grpSpPr>
        <p:sp>
          <p:nvSpPr>
            <p:cNvPr id="106" name="Google Shape;106;g621148463b_0_7"/>
            <p:cNvSpPr/>
            <p:nvPr/>
          </p:nvSpPr>
          <p:spPr>
            <a:xfrm>
              <a:off x="8351661" y="2309100"/>
              <a:ext cx="2920254" cy="8004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MyJD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(file exchange)</a:t>
              </a:r>
              <a:endParaRPr/>
            </a:p>
          </p:txBody>
        </p:sp>
        <p:sp>
          <p:nvSpPr>
            <p:cNvPr id="107" name="Google Shape;107;g621148463b_0_7"/>
            <p:cNvSpPr/>
            <p:nvPr/>
          </p:nvSpPr>
          <p:spPr>
            <a:xfrm>
              <a:off x="8351661" y="3109575"/>
              <a:ext cx="2920254" cy="8004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JDLink Machine Data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(Equipment info)</a:t>
              </a:r>
              <a:endParaRPr/>
            </a:p>
          </p:txBody>
        </p:sp>
        <p:sp>
          <p:nvSpPr>
            <p:cNvPr id="108" name="Google Shape;108;g621148463b_0_7"/>
            <p:cNvSpPr/>
            <p:nvPr/>
          </p:nvSpPr>
          <p:spPr>
            <a:xfrm>
              <a:off x="8351661" y="3920513"/>
              <a:ext cx="2920254" cy="8004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JD Field Connect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(Field/Weather etc.)</a:t>
              </a:r>
              <a:endParaRPr/>
            </a:p>
          </p:txBody>
        </p:sp>
        <p:sp>
          <p:nvSpPr>
            <p:cNvPr id="109" name="Google Shape;109;g621148463b_0_7"/>
            <p:cNvSpPr/>
            <p:nvPr/>
          </p:nvSpPr>
          <p:spPr>
            <a:xfrm>
              <a:off x="7585450" y="2309100"/>
              <a:ext cx="766200" cy="3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JD API</a:t>
              </a:r>
              <a:endParaRPr b="1"/>
            </a:p>
          </p:txBody>
        </p:sp>
        <p:sp>
          <p:nvSpPr>
            <p:cNvPr id="110" name="Google Shape;110;g621148463b_0_7"/>
            <p:cNvSpPr/>
            <p:nvPr/>
          </p:nvSpPr>
          <p:spPr>
            <a:xfrm>
              <a:off x="8351661" y="4731463"/>
              <a:ext cx="2920254" cy="8004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...</a:t>
              </a:r>
              <a:endParaRPr/>
            </a:p>
          </p:txBody>
        </p:sp>
      </p:grpSp>
      <p:sp>
        <p:nvSpPr>
          <p:cNvPr id="111" name="Google Shape;111;g621148463b_0_7"/>
          <p:cNvSpPr/>
          <p:nvPr/>
        </p:nvSpPr>
        <p:spPr>
          <a:xfrm>
            <a:off x="4233475" y="2232913"/>
            <a:ext cx="2800200" cy="322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3F3F3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2" name="Google Shape;112;g621148463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25" y="3029963"/>
            <a:ext cx="2800350" cy="162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g621148463b_0_7"/>
          <p:cNvCxnSpPr>
            <a:endCxn id="111" idx="1"/>
          </p:cNvCxnSpPr>
          <p:nvPr/>
        </p:nvCxnSpPr>
        <p:spPr>
          <a:xfrm flipH="1" rot="10800000">
            <a:off x="3185275" y="3844363"/>
            <a:ext cx="10482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g621148463b_0_7"/>
          <p:cNvCxnSpPr>
            <a:endCxn id="109" idx="1"/>
          </p:cNvCxnSpPr>
          <p:nvPr/>
        </p:nvCxnSpPr>
        <p:spPr>
          <a:xfrm flipH="1" rot="10800000">
            <a:off x="7015925" y="3844375"/>
            <a:ext cx="12879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g621148463b_0_7"/>
          <p:cNvSpPr txBox="1"/>
          <p:nvPr/>
        </p:nvSpPr>
        <p:spPr>
          <a:xfrm>
            <a:off x="3267675" y="3520975"/>
            <a:ext cx="1048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HTTP/REST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g621148463b_0_7"/>
          <p:cNvSpPr txBox="1"/>
          <p:nvPr/>
        </p:nvSpPr>
        <p:spPr>
          <a:xfrm>
            <a:off x="7144650" y="3520975"/>
            <a:ext cx="1048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HTTP/REST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7" name="Google Shape;117;g621148463b_0_7"/>
          <p:cNvPicPr preferRelativeResize="0"/>
          <p:nvPr/>
        </p:nvPicPr>
        <p:blipFill rotWithShape="1">
          <a:blip r:embed="rId4">
            <a:alphaModFix/>
          </a:blip>
          <a:srcRect b="6799" l="0" r="0" t="-6800"/>
          <a:stretch/>
        </p:blipFill>
        <p:spPr>
          <a:xfrm>
            <a:off x="4756775" y="2776538"/>
            <a:ext cx="1818262" cy="181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621148463b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713" y="5910037"/>
            <a:ext cx="871725" cy="871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g621148463b_0_7"/>
          <p:cNvCxnSpPr>
            <a:stCxn id="111" idx="2"/>
            <a:endCxn id="118" idx="0"/>
          </p:cNvCxnSpPr>
          <p:nvPr/>
        </p:nvCxnSpPr>
        <p:spPr>
          <a:xfrm>
            <a:off x="5633575" y="5455813"/>
            <a:ext cx="0" cy="4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g621148463b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9500" y="2730375"/>
            <a:ext cx="454200" cy="4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1148463b_0_54"/>
          <p:cNvSpPr txBox="1"/>
          <p:nvPr>
            <p:ph type="title"/>
          </p:nvPr>
        </p:nvSpPr>
        <p:spPr>
          <a:xfrm>
            <a:off x="2526275" y="585225"/>
            <a:ext cx="82179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iOS Apps</a:t>
            </a:r>
            <a:endParaRPr/>
          </a:p>
        </p:txBody>
      </p:sp>
      <p:sp>
        <p:nvSpPr>
          <p:cNvPr id="127" name="Google Shape;127;g621148463b_0_54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JD Farmer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Main functionality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JD Farmer Auto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Type: Audio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Handle voice commands while driving</a:t>
            </a:r>
            <a:endParaRPr/>
          </a:p>
        </p:txBody>
      </p:sp>
      <p:pic>
        <p:nvPicPr>
          <p:cNvPr id="128" name="Google Shape;128;g621148463b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25" y="894819"/>
            <a:ext cx="1513875" cy="8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1148463b_0_44"/>
          <p:cNvSpPr txBox="1"/>
          <p:nvPr>
            <p:ph type="title"/>
          </p:nvPr>
        </p:nvSpPr>
        <p:spPr>
          <a:xfrm>
            <a:off x="2485075" y="585225"/>
            <a:ext cx="8259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JD Farmer</a:t>
            </a:r>
            <a:endParaRPr/>
          </a:p>
        </p:txBody>
      </p:sp>
      <p:pic>
        <p:nvPicPr>
          <p:cNvPr descr="A screenshot of a cell phone&#10;&#10;Description generated with very high confidence" id="135" name="Google Shape;135;g621148463b_0_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767" y="2743200"/>
            <a:ext cx="3657600" cy="40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621148463b_0_44"/>
          <p:cNvSpPr txBox="1"/>
          <p:nvPr>
            <p:ph idx="2" type="body"/>
          </p:nvPr>
        </p:nvSpPr>
        <p:spPr>
          <a:xfrm>
            <a:off x="5989325" y="2743200"/>
            <a:ext cx="5763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Focusing on user experience and views of application gives the possibility of:</a:t>
            </a:r>
            <a:endParaRPr/>
          </a:p>
          <a:p>
            <a:pPr indent="-139700" lvl="0" marL="91440" rtl="0" algn="l"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1. Fast prototyping</a:t>
            </a:r>
            <a:endParaRPr/>
          </a:p>
          <a:p>
            <a:pPr indent="-139700" lvl="0" marL="91440" rtl="0" algn="l"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2. Always viewable software to present to the customer (even though technical side may still need development)</a:t>
            </a:r>
            <a:endParaRPr/>
          </a:p>
          <a:p>
            <a:pPr indent="-139700" lvl="0" marL="91440" rtl="0" algn="l"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3. Fulfillment of majority of requirements at the beginning</a:t>
            </a:r>
            <a:endParaRPr/>
          </a:p>
          <a:p>
            <a:pPr indent="-139700" lvl="0" marL="91440" rtl="0" algn="l"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4. By having a prototype we can narrow down which technical side needs to be studied </a:t>
            </a:r>
            <a:endParaRPr/>
          </a:p>
        </p:txBody>
      </p:sp>
      <p:sp>
        <p:nvSpPr>
          <p:cNvPr id="137" name="Google Shape;137;g621148463b_0_44"/>
          <p:cNvSpPr/>
          <p:nvPr/>
        </p:nvSpPr>
        <p:spPr>
          <a:xfrm>
            <a:off x="473879" y="4512892"/>
            <a:ext cx="978300" cy="4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8" name="Google Shape;138;g621148463b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025" y="894819"/>
            <a:ext cx="1513875" cy="8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621148463b_0_44"/>
          <p:cNvSpPr txBox="1"/>
          <p:nvPr>
            <p:ph idx="1" type="body"/>
          </p:nvPr>
        </p:nvSpPr>
        <p:spPr>
          <a:xfrm>
            <a:off x="473875" y="1915850"/>
            <a:ext cx="39054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2400"/>
              <a:t>Pattern</a:t>
            </a:r>
            <a:r>
              <a:rPr lang="en-US" sz="2400"/>
              <a:t>: MVC</a:t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1148463b_0_26"/>
          <p:cNvSpPr txBox="1"/>
          <p:nvPr>
            <p:ph type="title"/>
          </p:nvPr>
        </p:nvSpPr>
        <p:spPr>
          <a:xfrm>
            <a:off x="2416425" y="585225"/>
            <a:ext cx="83277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 Farmer Auto</a:t>
            </a:r>
            <a:endParaRPr/>
          </a:p>
        </p:txBody>
      </p:sp>
      <p:sp>
        <p:nvSpPr>
          <p:cNvPr id="146" name="Google Shape;146;g621148463b_0_26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/>
              <a:t>Pattern</a:t>
            </a:r>
            <a:r>
              <a:rPr lang="en-US"/>
              <a:t>: ?? Delegation</a:t>
            </a:r>
            <a:endParaRPr/>
          </a:p>
        </p:txBody>
      </p:sp>
      <p:pic>
        <p:nvPicPr>
          <p:cNvPr id="147" name="Google Shape;147;g621148463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25" y="894819"/>
            <a:ext cx="1513875" cy="8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1148463b_0_64"/>
          <p:cNvSpPr txBox="1"/>
          <p:nvPr>
            <p:ph idx="1" type="body"/>
          </p:nvPr>
        </p:nvSpPr>
        <p:spPr>
          <a:xfrm>
            <a:off x="425625" y="2272275"/>
            <a:ext cx="39054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/>
              <a:t>Pattern</a:t>
            </a:r>
            <a:r>
              <a:rPr lang="en-US" sz="2400"/>
              <a:t>: MIDDLEWARE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Separation of concerns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Possibility to add other protocols without changing logic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Testability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Additional functionalities: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logging</a:t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permissions</a:t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other possible logics</a:t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g621148463b_0_64"/>
          <p:cNvPicPr preferRelativeResize="0"/>
          <p:nvPr/>
        </p:nvPicPr>
        <p:blipFill rotWithShape="1">
          <a:blip r:embed="rId3">
            <a:alphaModFix/>
          </a:blip>
          <a:srcRect b="6799" l="0" r="0" t="-6800"/>
          <a:stretch/>
        </p:blipFill>
        <p:spPr>
          <a:xfrm>
            <a:off x="1024125" y="585225"/>
            <a:ext cx="1295750" cy="129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621148463b_0_64"/>
          <p:cNvGrpSpPr/>
          <p:nvPr/>
        </p:nvGrpSpPr>
        <p:grpSpPr>
          <a:xfrm>
            <a:off x="4244600" y="352670"/>
            <a:ext cx="7921349" cy="6397056"/>
            <a:chOff x="4092200" y="352670"/>
            <a:chExt cx="7921349" cy="6397056"/>
          </a:xfrm>
        </p:grpSpPr>
        <p:pic>
          <p:nvPicPr>
            <p:cNvPr id="156" name="Google Shape;156;g621148463b_0_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0314775" y="352670"/>
              <a:ext cx="1588950" cy="924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" name="Google Shape;157;g621148463b_0_64"/>
            <p:cNvGrpSpPr/>
            <p:nvPr/>
          </p:nvGrpSpPr>
          <p:grpSpPr>
            <a:xfrm>
              <a:off x="4092200" y="1112100"/>
              <a:ext cx="7921349" cy="5637625"/>
              <a:chOff x="4092200" y="1112100"/>
              <a:chExt cx="7921349" cy="5637625"/>
            </a:xfrm>
          </p:grpSpPr>
          <p:pic>
            <p:nvPicPr>
              <p:cNvPr id="158" name="Google Shape;158;g621148463b_0_6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092200" y="1112100"/>
                <a:ext cx="7921349" cy="5637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g621148463b_0_6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448227" y="4559550"/>
                <a:ext cx="7194575" cy="2068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160;g621148463b_0_64"/>
              <p:cNvSpPr/>
              <p:nvPr/>
            </p:nvSpPr>
            <p:spPr>
              <a:xfrm>
                <a:off x="8237850" y="1880975"/>
                <a:ext cx="631500" cy="3294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1" name="Google Shape;161;g621148463b_0_64"/>
            <p:cNvCxnSpPr/>
            <p:nvPr/>
          </p:nvCxnSpPr>
          <p:spPr>
            <a:xfrm flipH="1">
              <a:off x="8677150" y="823775"/>
              <a:ext cx="1647600" cy="645300"/>
            </a:xfrm>
            <a:prstGeom prst="bentConnector3">
              <a:avLst>
                <a:gd fmla="val 10083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Google Shape;162;g621148463b_0_64"/>
          <p:cNvSpPr txBox="1"/>
          <p:nvPr>
            <p:ph type="title"/>
          </p:nvPr>
        </p:nvSpPr>
        <p:spPr>
          <a:xfrm>
            <a:off x="2745950" y="585225"/>
            <a:ext cx="40227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Gateway</a:t>
            </a:r>
            <a:endParaRPr/>
          </a:p>
        </p:txBody>
      </p:sp>
      <p:sp>
        <p:nvSpPr>
          <p:cNvPr id="163" name="Google Shape;163;g621148463b_0_64"/>
          <p:cNvSpPr txBox="1"/>
          <p:nvPr/>
        </p:nvSpPr>
        <p:spPr>
          <a:xfrm>
            <a:off x="178475" y="6062525"/>
            <a:ext cx="40779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7"/>
              </a:rPr>
              <a:t>https://blog.feathersjs.com/design-patterns-for-modern-web-apis-1f046635215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1148463b_0_9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</a:t>
            </a:r>
            <a:endParaRPr/>
          </a:p>
        </p:txBody>
      </p:sp>
      <p:sp>
        <p:nvSpPr>
          <p:cNvPr id="170" name="Google Shape;170;g621148463b_0_94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iOS Apps: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XCode, SWIFT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Gateway: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Eclipse/VS Code, Java, … to be defined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1148463b_0_88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plan</a:t>
            </a:r>
            <a:endParaRPr/>
          </a:p>
        </p:txBody>
      </p:sp>
      <p:sp>
        <p:nvSpPr>
          <p:cNvPr id="177" name="Google Shape;177;g621148463b_0_88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11th of Oct: </a:t>
            </a:r>
            <a:r>
              <a:rPr lang="en-US"/>
              <a:t>Have a list of Drivers drafts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14th of Oct: Have a list of Drivers solutions drafts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18th of Oct: Main Design </a:t>
            </a:r>
            <a:r>
              <a:rPr lang="en-US"/>
              <a:t>Decisions</a:t>
            </a:r>
            <a:r>
              <a:rPr lang="en-US"/>
              <a:t> drafted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21st of Oct: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Prototype is ready to demonstrate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SW Architecture document v.0.1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Technologies, Design Patterns finalized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22nd of Oct: Sprint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25th of Oct: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SW Architecture doc v.0.2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Have a list of high priority Data &amp;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Activities identified: responsibilities in development distribution (team-module mapping)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Detailed Architecture Design created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TO SUMMARIZE</a:t>
            </a:r>
            <a:endParaRPr/>
          </a:p>
        </p:txBody>
      </p:sp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While thinking of how architecture and development of software should go we tried to answer the following questions: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1. On 22nd October will we have something to show to the client, even though the data is just dummy - Prototype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2. We also accept the risk that not all requirements will be fulfilled in 10 weeks' time so on final presentation on 20th of December, people will definitely be more concerned about </a:t>
            </a:r>
            <a:r>
              <a:rPr b="1" lang="en-US"/>
              <a:t>WHAT</a:t>
            </a:r>
            <a:r>
              <a:rPr lang="en-US"/>
              <a:t> the application does and not </a:t>
            </a:r>
            <a:r>
              <a:rPr b="1" lang="en-US"/>
              <a:t>HOW</a:t>
            </a:r>
            <a:r>
              <a:rPr lang="en-US"/>
              <a:t> it does. So sacrificing a bit of speed or huge data consumption should not be the obstacle.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</cp:coreProperties>
</file>