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C2B"/>
    <a:srgbClr val="FFFF99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10FCE-979E-460A-9999-61D10B567D5B}" v="124" dt="2019-12-16T19:52:55.279"/>
    <p1510:client id="{051BD1C2-9A0B-44BF-910F-8B6EBCEFC31E}" v="1132" dt="2019-12-11T22:46:24.646"/>
    <p1510:client id="{65192222-9224-4193-B4B4-4770347CA2AA}" v="431" dt="2019-12-11T15:36:05.243"/>
    <p1510:client id="{8503F326-0864-4BC1-A1D1-0EEED70A29D9}" v="771" dt="2019-11-20T06:51:12.989"/>
    <p1510:client id="{87478BE2-A50C-4E7F-9899-4D27D4D3B878}" v="272" dt="2019-12-11T16:01:55.555"/>
    <p1510:client id="{C1287336-B038-44AE-B230-B368104C2D70}" v="119" dt="2019-12-10T14:06:4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45" autoAdjust="0"/>
  </p:normalViewPr>
  <p:slideViewPr>
    <p:cSldViewPr snapToGrid="0" snapToObjects="1">
      <p:cViewPr varScale="1">
        <p:scale>
          <a:sx n="62" d="100"/>
          <a:sy n="62" d="100"/>
        </p:scale>
        <p:origin x="53" y="4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6B3406-BCE9-4240-AF8C-4B73BDD05F46}" type="datetimeFigureOut">
              <a:rPr lang="ar-SA" smtClean="0"/>
              <a:t>19/04/1441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5902F54-FD7A-428B-8381-ADE936105B6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2230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0A133-3361-964A-8C55-755F5E466A34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3209-4883-0640-954E-B38F02BD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2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windo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windo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458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367C2B"/>
                </a:solidFill>
                <a:latin typeface="Helvetica Neue Condensed"/>
                <a:ea typeface="Helvetica Neue Condensed" charset="0"/>
                <a:cs typeface="Helvetica Neue Condensed" charset="0"/>
              </a:rPr>
              <a:t>Architecture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Capstone Project 2019 – IOS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19.12.2019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CAEF7F-643C-45FF-A6EC-4883D6372658}"/>
              </a:ext>
            </a:extLst>
          </p:cNvPr>
          <p:cNvSpPr/>
          <p:nvPr/>
        </p:nvSpPr>
        <p:spPr>
          <a:xfrm>
            <a:off x="1181454" y="1628305"/>
            <a:ext cx="2276591" cy="455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0FEA4-2B37-4B15-96E0-E49BCDA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ea typeface="+mj-lt"/>
                <a:cs typeface="+mj-lt"/>
              </a:rPr>
              <a:t>Introduction</a:t>
            </a:r>
            <a:endParaRPr lang="en-US" b="1" dirty="0">
              <a:solidFill>
                <a:srgbClr val="367C2B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9D75-76F2-49C0-9F7C-8ED2FF86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            Stack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541A-9886-42AA-AEEC-5F9AF6E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6D1-07D5-4AF7-9ADE-9F622D5E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09F8-39A7-4812-A92B-7B7A4F0B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F2A39F-5100-4586-BFE2-B353B1270531}"/>
              </a:ext>
            </a:extLst>
          </p:cNvPr>
          <p:cNvSpPr/>
          <p:nvPr/>
        </p:nvSpPr>
        <p:spPr>
          <a:xfrm>
            <a:off x="1254948" y="4919133"/>
            <a:ext cx="2126073" cy="1034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Base View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6E0FBF-9C80-4F17-B651-17F6FD3D8746}"/>
              </a:ext>
            </a:extLst>
          </p:cNvPr>
          <p:cNvSpPr/>
          <p:nvPr/>
        </p:nvSpPr>
        <p:spPr>
          <a:xfrm>
            <a:off x="1254948" y="3752613"/>
            <a:ext cx="2126073" cy="10348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MapTemplate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0B9CF-EC60-4589-9251-B94E31FA2DE2}"/>
              </a:ext>
            </a:extLst>
          </p:cNvPr>
          <p:cNvSpPr/>
          <p:nvPr/>
        </p:nvSpPr>
        <p:spPr>
          <a:xfrm>
            <a:off x="1254948" y="2595502"/>
            <a:ext cx="2126073" cy="103481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Additional Elements...</a:t>
            </a:r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C9E50D-CFA7-4310-9091-B10B4C23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78" y="1627670"/>
            <a:ext cx="3712162" cy="2229179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657EFB-9E2B-4197-8EBC-0F0777139C51}"/>
              </a:ext>
            </a:extLst>
          </p:cNvPr>
          <p:cNvCxnSpPr/>
          <p:nvPr/>
        </p:nvCxnSpPr>
        <p:spPr>
          <a:xfrm flipV="1">
            <a:off x="3668536" y="2638426"/>
            <a:ext cx="3386667" cy="15334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B8EB46-5747-44E7-AE0F-4BBAAE1F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67" y="4211141"/>
            <a:ext cx="3495793" cy="19823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A958B-6A96-4FE2-AE43-6F88982D51BA}"/>
              </a:ext>
            </a:extLst>
          </p:cNvPr>
          <p:cNvCxnSpPr/>
          <p:nvPr/>
        </p:nvCxnSpPr>
        <p:spPr>
          <a:xfrm flipV="1">
            <a:off x="3378672" y="5443595"/>
            <a:ext cx="3715924" cy="188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C907-696E-4B4E-8A3B-478125B7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cs typeface="Calibri Light"/>
              </a:rPr>
              <a:t>Base View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B68B-9355-4397-9C62-E5124182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3BE9-1BB9-4A88-899E-C6810A03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8C50-6E56-4DA4-BA7E-024A5C27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A222-B7A2-4CA7-B8B5-4C0167C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957D5C-31AD-4FA9-974B-A5C1239F863F}"/>
              </a:ext>
            </a:extLst>
          </p:cNvPr>
          <p:cNvSpPr/>
          <p:nvPr/>
        </p:nvSpPr>
        <p:spPr>
          <a:xfrm>
            <a:off x="1113837" y="1824097"/>
            <a:ext cx="3179703" cy="435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XIB File containing only </a:t>
            </a:r>
            <a:r>
              <a:rPr lang="en-US">
                <a:cs typeface="Calibri"/>
              </a:rPr>
              <a:t>MapKit Object.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Map has to cover whole </a:t>
            </a:r>
            <a:r>
              <a:rPr lang="en-US">
                <a:cs typeface="Calibri"/>
              </a:rPr>
              <a:t>screen and has to apply appropriate constraints</a:t>
            </a:r>
            <a:endParaRPr lang="en-US" dirty="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67107-B615-4699-ADA7-7B527CABADC6}"/>
              </a:ext>
            </a:extLst>
          </p:cNvPr>
          <p:cNvSpPr/>
          <p:nvPr/>
        </p:nvSpPr>
        <p:spPr>
          <a:xfrm>
            <a:off x="6992810" y="1824096"/>
            <a:ext cx="4083470" cy="435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CarPlayController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Instance of Map from XIB file (reference)</a:t>
            </a:r>
          </a:p>
          <a:p>
            <a:pPr algn="just"/>
            <a:r>
              <a:rPr lang="en-US" dirty="0">
                <a:cs typeface="Calibri"/>
              </a:rPr>
              <a:t>1. Methods for drawing map</a:t>
            </a:r>
          </a:p>
          <a:p>
            <a:pPr algn="just"/>
            <a:r>
              <a:rPr lang="en-US" dirty="0">
                <a:cs typeface="Calibri"/>
              </a:rPr>
              <a:t>2. Methods for drawing overlays</a:t>
            </a:r>
          </a:p>
          <a:p>
            <a:pPr algn="just"/>
            <a:r>
              <a:rPr lang="en-US" dirty="0">
                <a:cs typeface="Calibri"/>
              </a:rPr>
              <a:t>3. Methods for drawing annotations</a:t>
            </a:r>
          </a:p>
          <a:p>
            <a:pPr algn="just"/>
            <a:r>
              <a:rPr lang="en-US" dirty="0">
                <a:cs typeface="Calibri"/>
              </a:rPr>
              <a:t>4. User Location (update)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21BE37-83EB-4900-8FC5-F9A5DFB7E960}"/>
              </a:ext>
            </a:extLst>
          </p:cNvPr>
          <p:cNvCxnSpPr/>
          <p:nvPr/>
        </p:nvCxnSpPr>
        <p:spPr>
          <a:xfrm flipV="1">
            <a:off x="4057823" y="3981797"/>
            <a:ext cx="3147105" cy="77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42A0-84D5-42EE-AF1D-29888AC5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ea typeface="+mj-lt"/>
                <a:cs typeface="+mj-lt"/>
              </a:rPr>
              <a:t>Map Template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7" name="Picture 7" descr="A picture containing game, playing&#10;&#10;Description generated with very high confidence">
            <a:extLst>
              <a:ext uri="{FF2B5EF4-FFF2-40B4-BE49-F238E27FC236}">
                <a16:creationId xmlns:a16="http://schemas.microsoft.com/office/drawing/2014/main" id="{C865F857-7C05-4DE8-8D07-CE0C4AA85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585" y="1695068"/>
            <a:ext cx="6332832" cy="37940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845E-EFBC-4583-827F-17AC90C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6873-774A-432D-9304-39F5AF40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E638-0B9D-4CE1-9F00-DB7DDFF7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A310D-FF3E-48C8-ACBB-755C724165BD}"/>
              </a:ext>
            </a:extLst>
          </p:cNvPr>
          <p:cNvCxnSpPr/>
          <p:nvPr/>
        </p:nvCxnSpPr>
        <p:spPr>
          <a:xfrm flipH="1" flipV="1">
            <a:off x="841022" y="2134540"/>
            <a:ext cx="3424298" cy="94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E0DEE3-7394-48A1-ABC5-A29A554CCCF1}"/>
              </a:ext>
            </a:extLst>
          </p:cNvPr>
          <p:cNvCxnSpPr>
            <a:cxnSpLocks/>
          </p:cNvCxnSpPr>
          <p:nvPr/>
        </p:nvCxnSpPr>
        <p:spPr>
          <a:xfrm flipH="1" flipV="1">
            <a:off x="8103540" y="2087503"/>
            <a:ext cx="3424298" cy="94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9AC4A-9532-4983-8ECD-F32F28DF15D9}"/>
              </a:ext>
            </a:extLst>
          </p:cNvPr>
          <p:cNvSpPr txBox="1"/>
          <p:nvPr/>
        </p:nvSpPr>
        <p:spPr>
          <a:xfrm>
            <a:off x="1339497" y="1715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Re-Center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CB58AA-52D3-4E62-8673-1C38AEB04BFF}"/>
              </a:ext>
            </a:extLst>
          </p:cNvPr>
          <p:cNvSpPr txBox="1"/>
          <p:nvPr/>
        </p:nvSpPr>
        <p:spPr>
          <a:xfrm>
            <a:off x="9448682" y="1715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Panning</a:t>
            </a:r>
          </a:p>
        </p:txBody>
      </p:sp>
    </p:spTree>
    <p:extLst>
      <p:ext uri="{BB962C8B-B14F-4D97-AF65-F5344CB8AC3E}">
        <p14:creationId xmlns:p14="http://schemas.microsoft.com/office/powerpoint/2010/main" val="129420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F581-63FE-4B92-8471-20ACE03C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cs typeface="Calibri Light"/>
              </a:rPr>
              <a:t>CarPlay Classes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F6D4-948B-40D6-833E-741B5CC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onsola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013-8849-471C-89EF-CD4DAA13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FBFB-D348-4D13-B91F-CDC475CC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C5EA-A274-4285-8D91-60C66ECD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26BF8E-25AD-42C1-B4A9-DB1742B67545}"/>
              </a:ext>
            </a:extLst>
          </p:cNvPr>
          <p:cNvSpPr/>
          <p:nvPr/>
        </p:nvSpPr>
        <p:spPr>
          <a:xfrm>
            <a:off x="2684874" y="1824095"/>
            <a:ext cx="6829774" cy="498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>
                <a:solidFill>
                  <a:schemeClr val="tx1"/>
                </a:solidFill>
                <a:latin typeface="Consolas"/>
              </a:rPr>
              <a:t>CPWindow :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latin typeface="Consolas"/>
                <a:hlinkClick r:id="rId2"/>
              </a:rPr>
              <a:t>UIWindow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835AF2-F76E-4DF3-9565-2971C99838EE}"/>
              </a:ext>
            </a:extLst>
          </p:cNvPr>
          <p:cNvSpPr/>
          <p:nvPr/>
        </p:nvSpPr>
        <p:spPr>
          <a:xfrm>
            <a:off x="2684874" y="2670762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>
                <a:solidFill>
                  <a:schemeClr val="tx1"/>
                </a:solidFill>
                <a:latin typeface="Consolas"/>
              </a:rPr>
              <a:t>CPInterfaceController :</a:t>
            </a:r>
            <a:r>
              <a:rPr lang="en-US" dirty="0">
                <a:latin typeface="Consolas"/>
              </a:rPr>
              <a:t> </a:t>
            </a:r>
            <a:r>
              <a:rPr lang="en-US" u="sng">
                <a:solidFill>
                  <a:schemeClr val="accent1"/>
                </a:solidFill>
                <a:latin typeface="Consolas"/>
              </a:rPr>
              <a:t>NSObject</a:t>
            </a:r>
            <a:endParaRPr lang="en-US" u="sng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F9D9B2-AC70-4AA0-B789-965441269EE7}"/>
              </a:ext>
            </a:extLst>
          </p:cNvPr>
          <p:cNvSpPr/>
          <p:nvPr/>
        </p:nvSpPr>
        <p:spPr>
          <a:xfrm>
            <a:off x="2684874" y="3065872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func </a:t>
            </a:r>
            <a:r>
              <a:rPr lang="en-US">
                <a:solidFill>
                  <a:schemeClr val="tx1"/>
                </a:solidFill>
                <a:latin typeface="Consolas"/>
              </a:rPr>
              <a:t>setRootTemplate(</a:t>
            </a:r>
            <a:r>
              <a:rPr lang="en-US">
                <a:solidFill>
                  <a:schemeClr val="accent6"/>
                </a:solidFill>
                <a:latin typeface="Consolas"/>
              </a:rPr>
              <a:t>CPTemplate</a:t>
            </a:r>
            <a:r>
              <a:rPr lang="en-US">
                <a:solidFill>
                  <a:schemeClr val="accent1"/>
                </a:solidFill>
                <a:latin typeface="Consolas"/>
              </a:rPr>
              <a:t>, </a:t>
            </a:r>
            <a:r>
              <a:rPr lang="en-US">
                <a:solidFill>
                  <a:schemeClr val="accent6"/>
                </a:solidFill>
                <a:latin typeface="Consolas"/>
              </a:rPr>
              <a:t>animated</a:t>
            </a:r>
            <a:r>
              <a:rPr lang="en-US">
                <a:solidFill>
                  <a:schemeClr val="accent1"/>
                </a:solidFill>
                <a:latin typeface="Consolas"/>
              </a:rPr>
              <a:t>: Bool</a:t>
            </a:r>
            <a:r>
              <a:rPr lang="en-US">
                <a:solidFill>
                  <a:schemeClr val="tx1"/>
                </a:solidFill>
                <a:latin typeface="Consolas"/>
              </a:rPr>
              <a:t>)</a:t>
            </a:r>
            <a:r>
              <a:rPr lang="en-US" dirty="0">
                <a:solidFill>
                  <a:schemeClr val="accent1"/>
                </a:solidFill>
                <a:latin typeface="Consolas"/>
              </a:rPr>
              <a:t> </a:t>
            </a:r>
            <a:endParaRPr lang="en-US" u="sng" dirty="0">
              <a:solidFill>
                <a:schemeClr val="accent1"/>
              </a:solidFill>
              <a:latin typeface="Consolas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505A47-C9E0-4380-9979-EF4123975351}"/>
              </a:ext>
            </a:extLst>
          </p:cNvPr>
          <p:cNvSpPr/>
          <p:nvPr/>
        </p:nvSpPr>
        <p:spPr>
          <a:xfrm>
            <a:off x="2684874" y="4037853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CPMapTemplate</a:t>
            </a:r>
            <a:r>
              <a:rPr lang="en-US" dirty="0">
                <a:solidFill>
                  <a:schemeClr val="accent1"/>
                </a:solidFill>
                <a:latin typeface="Consolas"/>
              </a:rPr>
              <a:t>: </a:t>
            </a:r>
            <a:r>
              <a:rPr lang="en-US" u="sng">
                <a:solidFill>
                  <a:schemeClr val="accent1"/>
                </a:solidFill>
                <a:latin typeface="Consolas"/>
              </a:rPr>
              <a:t>CPTemplate</a:t>
            </a:r>
            <a:endParaRPr lang="en-US" u="sng">
              <a:solidFill>
                <a:schemeClr val="accent1"/>
              </a:solidFill>
              <a:latin typeface="Consolas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5E7E2C-AA9C-46E9-9656-B1B8ADDE7451}"/>
              </a:ext>
            </a:extLst>
          </p:cNvPr>
          <p:cNvSpPr/>
          <p:nvPr/>
        </p:nvSpPr>
        <p:spPr>
          <a:xfrm>
            <a:off x="2684873" y="4454796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/>
              </a:rPr>
              <a:t>class </a:t>
            </a:r>
            <a:r>
              <a:rPr lang="en-US">
                <a:solidFill>
                  <a:schemeClr val="tx1"/>
                </a:solidFill>
                <a:latin typeface="Consolas"/>
              </a:rPr>
              <a:t>CPMapButton</a:t>
            </a:r>
            <a:r>
              <a:rPr lang="en-US">
                <a:solidFill>
                  <a:schemeClr val="accent1"/>
                </a:solidFill>
                <a:latin typeface="Consolas"/>
              </a:rPr>
              <a:t>: </a:t>
            </a:r>
            <a:r>
              <a:rPr lang="en-US" u="sng">
                <a:solidFill>
                  <a:schemeClr val="accent1"/>
                </a:solidFill>
                <a:latin typeface="Consolas"/>
              </a:rPr>
              <a:t>NSObject</a:t>
            </a:r>
            <a:endParaRPr lang="en-US" u="sng" dirty="0">
              <a:solidFill>
                <a:schemeClr val="accent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63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C14C-FC73-4C36-A0BF-E71FCE0B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ea typeface="+mj-lt"/>
                <a:cs typeface="+mj-lt"/>
              </a:rPr>
              <a:t>MapKit Classes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3B07-97D7-4049-B69F-5E8DCFD6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DDED-5A81-4ED1-BE39-F80BDCE2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FEE7-1951-4AC4-97E6-4B1ED9FA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FC3F-1B97-4563-B980-502D5DDC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3250C4-40A3-4493-9458-256276189345}"/>
              </a:ext>
            </a:extLst>
          </p:cNvPr>
          <p:cNvSpPr/>
          <p:nvPr/>
        </p:nvSpPr>
        <p:spPr>
          <a:xfrm>
            <a:off x="2684874" y="1824095"/>
            <a:ext cx="6829774" cy="498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>
                <a:solidFill>
                  <a:schemeClr val="tx1"/>
                </a:solidFill>
                <a:latin typeface="Consolas"/>
              </a:rPr>
              <a:t>MKMapView :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latin typeface="Consolas"/>
                <a:hlinkClick r:id="rId2"/>
              </a:rPr>
              <a:t>UIView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0B43B2-E14B-410B-BC2D-CBD9FDAF9237}"/>
              </a:ext>
            </a:extLst>
          </p:cNvPr>
          <p:cNvSpPr/>
          <p:nvPr/>
        </p:nvSpPr>
        <p:spPr>
          <a:xfrm>
            <a:off x="2684874" y="2771403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protocol </a:t>
            </a:r>
            <a:r>
              <a:rPr lang="en-US">
                <a:solidFill>
                  <a:schemeClr val="tx1"/>
                </a:solidFill>
                <a:latin typeface="Consolas"/>
              </a:rPr>
              <a:t>MKAnnotation</a:t>
            </a:r>
            <a:endParaRPr lang="en-US" u="sng">
              <a:solidFill>
                <a:schemeClr val="tx1"/>
              </a:solidFill>
              <a:latin typeface="Consolas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661353-0526-498F-970A-6599EF105CCB}"/>
              </a:ext>
            </a:extLst>
          </p:cNvPr>
          <p:cNvSpPr/>
          <p:nvPr/>
        </p:nvSpPr>
        <p:spPr>
          <a:xfrm>
            <a:off x="2684874" y="3592155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protocol </a:t>
            </a:r>
            <a:r>
              <a:rPr lang="en-US">
                <a:solidFill>
                  <a:schemeClr val="tx1"/>
                </a:solidFill>
                <a:latin typeface="Consolas"/>
              </a:rPr>
              <a:t>MKOverlay</a:t>
            </a:r>
            <a:endParaRPr lang="en-US" u="sng">
              <a:solidFill>
                <a:schemeClr val="tx1"/>
              </a:solidFill>
              <a:latin typeface="Consolas"/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D5B0B1-CE6B-4D15-BC85-A6ECBC0519F3}"/>
              </a:ext>
            </a:extLst>
          </p:cNvPr>
          <p:cNvSpPr/>
          <p:nvPr/>
        </p:nvSpPr>
        <p:spPr>
          <a:xfrm>
            <a:off x="2684873" y="4454796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/>
              </a:rPr>
              <a:t>class </a:t>
            </a:r>
            <a:r>
              <a:rPr lang="en-US">
                <a:solidFill>
                  <a:schemeClr val="tx1"/>
                </a:solidFill>
                <a:latin typeface="Consolas"/>
              </a:rPr>
              <a:t>MKOverlayRenderer</a:t>
            </a:r>
            <a:r>
              <a:rPr lang="en-US" dirty="0">
                <a:solidFill>
                  <a:schemeClr val="accent1"/>
                </a:solidFill>
                <a:latin typeface="Consolas"/>
              </a:rPr>
              <a:t>: </a:t>
            </a:r>
            <a:r>
              <a:rPr lang="en-US" u="sng" dirty="0">
                <a:solidFill>
                  <a:schemeClr val="accent1"/>
                </a:solidFill>
                <a:latin typeface="Consolas"/>
              </a:rPr>
              <a:t>NSObject</a:t>
            </a:r>
            <a:endParaRPr lang="en-US" u="sng" dirty="0">
              <a:solidFill>
                <a:schemeClr val="accent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42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C14C-FC73-4C36-A0BF-E71FCE0B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ea typeface="+mj-lt"/>
                <a:cs typeface="+mj-lt"/>
              </a:rPr>
              <a:t>Realm Classes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3B07-97D7-4049-B69F-5E8DCFD6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DDED-5A81-4ED1-BE39-F80BDCE2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FEE7-1951-4AC4-97E6-4B1ED9FA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FC3F-1B97-4563-B980-502D5DDC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3250C4-40A3-4493-9458-256276189345}"/>
              </a:ext>
            </a:extLst>
          </p:cNvPr>
          <p:cNvSpPr/>
          <p:nvPr/>
        </p:nvSpPr>
        <p:spPr>
          <a:xfrm>
            <a:off x="2684874" y="2729869"/>
            <a:ext cx="6829774" cy="498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 </a:t>
            </a:r>
            <a:r>
              <a:rPr lang="en-US">
                <a:solidFill>
                  <a:schemeClr val="tx1"/>
                </a:solidFill>
                <a:latin typeface="Consolas"/>
              </a:rPr>
              <a:t>Realm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0B43B2-E14B-410B-BC2D-CBD9FDAF9237}"/>
              </a:ext>
            </a:extLst>
          </p:cNvPr>
          <p:cNvSpPr/>
          <p:nvPr/>
        </p:nvSpPr>
        <p:spPr>
          <a:xfrm>
            <a:off x="2684874" y="4453554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 </a:t>
            </a:r>
            <a:r>
              <a:rPr lang="en-US">
                <a:solidFill>
                  <a:schemeClr val="tx1"/>
                </a:solidFill>
                <a:latin typeface="Consolas"/>
              </a:rPr>
              <a:t>Realm.Configuration</a:t>
            </a:r>
            <a:endParaRPr lang="en-US" u="sng">
              <a:solidFill>
                <a:schemeClr val="tx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6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1A83-8E07-44A2-B9B5-C5060A3E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cs typeface="Calibri Light"/>
              </a:rPr>
              <a:t>Siri Classes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D76A-6ECD-447D-AE65-A92C55E0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EF27-8DF1-452E-BAD9-385E5098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C48F-8924-4AB4-9D0E-1FA71CD9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5DDE-0F34-4CCC-AFCF-DFB51FF3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273A8A-7B34-4EAE-ACB1-E645A7C81BE1}"/>
              </a:ext>
            </a:extLst>
          </p:cNvPr>
          <p:cNvSpPr/>
          <p:nvPr/>
        </p:nvSpPr>
        <p:spPr>
          <a:xfrm>
            <a:off x="2684874" y="2341680"/>
            <a:ext cx="6829774" cy="498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 </a:t>
            </a:r>
            <a:r>
              <a:rPr lang="en-US">
                <a:solidFill>
                  <a:schemeClr val="tx1"/>
                </a:solidFill>
                <a:latin typeface="Consolas"/>
              </a:rPr>
              <a:t>Intent : </a:t>
            </a:r>
            <a:r>
              <a:rPr lang="en-US" u="sng">
                <a:solidFill>
                  <a:schemeClr val="accent5"/>
                </a:solidFill>
                <a:latin typeface="Consolas"/>
              </a:rPr>
              <a:t>INIntent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0FC220-68FB-4804-9FB1-4E84265613A6}"/>
              </a:ext>
            </a:extLst>
          </p:cNvPr>
          <p:cNvSpPr/>
          <p:nvPr/>
        </p:nvSpPr>
        <p:spPr>
          <a:xfrm>
            <a:off x="2684874" y="4065365"/>
            <a:ext cx="6829775" cy="423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Consolas"/>
              </a:rPr>
              <a:t>class </a:t>
            </a:r>
            <a:r>
              <a:rPr lang="en-US">
                <a:solidFill>
                  <a:schemeClr val="tx1"/>
                </a:solidFill>
                <a:latin typeface="Consolas"/>
              </a:rPr>
              <a:t>IntentResponse : </a:t>
            </a:r>
            <a:r>
              <a:rPr lang="en-US" u="sng">
                <a:solidFill>
                  <a:schemeClr val="accent5"/>
                </a:solidFill>
                <a:latin typeface="Consolas"/>
              </a:rPr>
              <a:t>INIntent</a:t>
            </a:r>
            <a:endParaRPr lang="en-US" u="sng">
              <a:solidFill>
                <a:schemeClr val="tx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04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460-97EB-4EC8-B916-C955FCFD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7C2B"/>
                </a:solidFill>
                <a:ea typeface="+mj-lt"/>
                <a:cs typeface="+mj-lt"/>
              </a:rPr>
              <a:t>Introduction</a:t>
            </a:r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0CAFFE40-85B0-45F9-AB7B-9E46456F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602" y="3029773"/>
            <a:ext cx="1201087" cy="12939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27B9-92DC-4E9A-9567-8CB74D41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6E3D-5815-43C3-BDA4-21ED9B96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4869-6B45-440B-87E8-640E242F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19119A6-3153-4784-A3D8-E6A2546E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428147"/>
            <a:ext cx="2743200" cy="857250"/>
          </a:xfrm>
          <a:prstGeom prst="rect">
            <a:avLst/>
          </a:prstGeom>
        </p:spPr>
      </p:pic>
      <p:pic>
        <p:nvPicPr>
          <p:cNvPr id="15" name="Picture 16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31F33240-EEE7-484C-AB8F-07E730903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5067397"/>
            <a:ext cx="2743200" cy="1005840"/>
          </a:xfrm>
          <a:prstGeom prst="rect">
            <a:avLst/>
          </a:prstGeom>
        </p:spPr>
      </p:pic>
      <p:pic>
        <p:nvPicPr>
          <p:cNvPr id="30" name="Picture 30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A0D11438-FEE7-4C6D-9F48-BB721CD4C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201" y="2665467"/>
            <a:ext cx="2743200" cy="2016252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1D6F3D1-7218-4298-982F-ACA4DAAC01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2727285"/>
            <a:ext cx="1905000" cy="190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F0404A3-2553-41EF-ABCA-80AC5E610CDA}"/>
              </a:ext>
            </a:extLst>
          </p:cNvPr>
          <p:cNvSpPr txBox="1"/>
          <p:nvPr/>
        </p:nvSpPr>
        <p:spPr>
          <a:xfrm>
            <a:off x="5307660" y="46679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Software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303BCD-D1C2-42CD-9AF4-A2DDF367BD5C}"/>
              </a:ext>
            </a:extLst>
          </p:cNvPr>
          <p:cNvSpPr txBox="1"/>
          <p:nvPr/>
        </p:nvSpPr>
        <p:spPr>
          <a:xfrm>
            <a:off x="763882" y="45926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Subscription Type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C12683-85FF-4C06-93BC-12A78043CB42}"/>
              </a:ext>
            </a:extLst>
          </p:cNvPr>
          <p:cNvSpPr txBox="1"/>
          <p:nvPr/>
        </p:nvSpPr>
        <p:spPr>
          <a:xfrm>
            <a:off x="5561660" y="22878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Swift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ABD49-FAFC-4F76-A99D-8347E0C2F4CC}"/>
              </a:ext>
            </a:extLst>
          </p:cNvPr>
          <p:cNvSpPr txBox="1"/>
          <p:nvPr/>
        </p:nvSpPr>
        <p:spPr>
          <a:xfrm>
            <a:off x="5843882" y="59849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IOS Car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2B990F-D76F-42E3-957C-D4944C4BACAD}"/>
              </a:ext>
            </a:extLst>
          </p:cNvPr>
          <p:cNvSpPr txBox="1"/>
          <p:nvPr/>
        </p:nvSpPr>
        <p:spPr>
          <a:xfrm>
            <a:off x="9644475" y="450802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Car Model</a:t>
            </a:r>
          </a:p>
        </p:txBody>
      </p:sp>
    </p:spTree>
    <p:extLst>
      <p:ext uri="{BB962C8B-B14F-4D97-AF65-F5344CB8AC3E}">
        <p14:creationId xmlns:p14="http://schemas.microsoft.com/office/powerpoint/2010/main" val="407788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C266-202C-444A-A1D9-796668DD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7C2B"/>
                </a:solidFill>
                <a:cs typeface="Calibri Light"/>
              </a:rPr>
              <a:t>Application Types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EA5926-C28E-404F-BC88-D5F25D63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035" y="1646884"/>
            <a:ext cx="1369191" cy="13597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EE7B-333A-4509-B345-2491055A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A625-0235-45F6-BDFF-639C02D5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68C5-814B-4604-BECE-B7697DDA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47DD8D0-7556-4187-87AF-CE19350C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19" y="4399845"/>
            <a:ext cx="1238015" cy="1238015"/>
          </a:xfrm>
          <a:prstGeom prst="rect">
            <a:avLst/>
          </a:prstGeom>
        </p:spPr>
      </p:pic>
      <p:pic>
        <p:nvPicPr>
          <p:cNvPr id="14" name="Picture 30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F5769364-AE37-4BFE-B351-24C01CB72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791" y="1743539"/>
            <a:ext cx="1962387" cy="1432994"/>
          </a:xfrm>
          <a:prstGeom prst="rect">
            <a:avLst/>
          </a:prstGeom>
        </p:spPr>
      </p:pic>
      <p:pic>
        <p:nvPicPr>
          <p:cNvPr id="17" name="Picture 1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7C7B43E-6075-4CFB-873D-CC1DF8294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52" y="4466989"/>
            <a:ext cx="2112904" cy="1094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465FEA-EC6F-4ADD-BE44-13E00D8D5F6B}"/>
              </a:ext>
            </a:extLst>
          </p:cNvPr>
          <p:cNvSpPr txBox="1"/>
          <p:nvPr/>
        </p:nvSpPr>
        <p:spPr>
          <a:xfrm>
            <a:off x="1676400" y="3059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Voice and Messaging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0AD24-8621-42FB-B916-D5CFBC7BDE69}"/>
              </a:ext>
            </a:extLst>
          </p:cNvPr>
          <p:cNvSpPr txBox="1"/>
          <p:nvPr/>
        </p:nvSpPr>
        <p:spPr>
          <a:xfrm>
            <a:off x="8073437" y="3059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Carmaker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5B94D-2735-4A80-AA43-1396EBDA63DA}"/>
              </a:ext>
            </a:extLst>
          </p:cNvPr>
          <p:cNvSpPr txBox="1"/>
          <p:nvPr/>
        </p:nvSpPr>
        <p:spPr>
          <a:xfrm>
            <a:off x="2109141" y="58062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Navigation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0B13F-C59E-410A-A5B1-571C9716D071}"/>
              </a:ext>
            </a:extLst>
          </p:cNvPr>
          <p:cNvSpPr txBox="1"/>
          <p:nvPr/>
        </p:nvSpPr>
        <p:spPr>
          <a:xfrm>
            <a:off x="7951140" y="58062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Playable Content</a:t>
            </a:r>
          </a:p>
        </p:txBody>
      </p:sp>
    </p:spTree>
    <p:extLst>
      <p:ext uri="{BB962C8B-B14F-4D97-AF65-F5344CB8AC3E}">
        <p14:creationId xmlns:p14="http://schemas.microsoft.com/office/powerpoint/2010/main" val="1806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344D-71B8-49A0-ABC4-20288549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7C2B"/>
                </a:solidFill>
                <a:ea typeface="+mj-lt"/>
                <a:cs typeface="+mj-lt"/>
              </a:rPr>
              <a:t>Basic Precautions</a:t>
            </a:r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57EAD1-64F2-46A3-B39A-BEAC01EAA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893" y="1688205"/>
            <a:ext cx="4470978" cy="27405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7000-8D2D-42C0-99B6-DC909926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D8A8-9071-43F5-9292-CF9FDA42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AC88-6848-48DB-8EEE-B392230B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D3B31-CF67-4316-B397-1E04BE1F6DAA}"/>
              </a:ext>
            </a:extLst>
          </p:cNvPr>
          <p:cNvSpPr txBox="1"/>
          <p:nvPr/>
        </p:nvSpPr>
        <p:spPr>
          <a:xfrm>
            <a:off x="914400" y="1949215"/>
            <a:ext cx="381564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w Cen MT"/>
                <a:cs typeface="Arial"/>
              </a:rPr>
              <a:t>1. Badging​</a:t>
            </a:r>
            <a:endParaRPr lang="en-US" sz="2000">
              <a:cs typeface="Calibri"/>
            </a:endParaRPr>
          </a:p>
          <a:p>
            <a:r>
              <a:rPr lang="en-US" sz="2000">
                <a:latin typeface="Tw Cen MT"/>
                <a:cs typeface="Arial"/>
              </a:rPr>
              <a:t>2. Error Handling​</a:t>
            </a:r>
          </a:p>
          <a:p>
            <a:r>
              <a:rPr lang="en-US" sz="2000">
                <a:latin typeface="Tw Cen MT"/>
                <a:cs typeface="Arial"/>
              </a:rPr>
              <a:t>3. Loading​</a:t>
            </a:r>
          </a:p>
          <a:p>
            <a:r>
              <a:rPr lang="en-US" sz="2000">
                <a:latin typeface="Tw Cen MT"/>
                <a:cs typeface="Arial"/>
              </a:rPr>
              <a:t>4. Navigation​</a:t>
            </a:r>
          </a:p>
          <a:p>
            <a:r>
              <a:rPr lang="en-US" sz="2000">
                <a:latin typeface="Tw Cen MT"/>
                <a:cs typeface="Arial"/>
              </a:rPr>
              <a:t>5. Testing</a:t>
            </a:r>
          </a:p>
        </p:txBody>
      </p:sp>
    </p:spTree>
    <p:extLst>
      <p:ext uri="{BB962C8B-B14F-4D97-AF65-F5344CB8AC3E}">
        <p14:creationId xmlns:p14="http://schemas.microsoft.com/office/powerpoint/2010/main" val="40699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1D01-DD93-4BB6-8495-CA3335B3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cs typeface="Calibri Light"/>
              </a:rPr>
              <a:t>Architecture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7" name="Picture 7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215E1F0C-48F5-4243-AC02-24A1D22A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634" y="2048199"/>
            <a:ext cx="6953250" cy="3981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4787-958B-4030-A039-136949D9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C4AF-073D-4D16-AEAE-B5F30C6E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5DC9-87F9-4DF0-8AAA-2EDF8D10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8166-E51F-4B4C-B257-EC4BB57C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67C2B"/>
                </a:solidFill>
                <a:ea typeface="+mj-lt"/>
                <a:cs typeface="+mj-lt"/>
              </a:rPr>
              <a:t>JD Driver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1E0ED75-DB6F-4744-8EEC-09D10625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226" y="3694934"/>
            <a:ext cx="1053229" cy="10349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3784-0665-4C0F-880A-60F4F1E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C06A-E684-4893-8659-688140B5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3C38-9D71-4FBA-82CF-3E48179E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3818FC-8081-4282-8FF1-DDCAA572836F}"/>
              </a:ext>
            </a:extLst>
          </p:cNvPr>
          <p:cNvCxnSpPr/>
          <p:nvPr/>
        </p:nvCxnSpPr>
        <p:spPr>
          <a:xfrm>
            <a:off x="5864577" y="1824098"/>
            <a:ext cx="9408" cy="43932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8">
            <a:extLst>
              <a:ext uri="{FF2B5EF4-FFF2-40B4-BE49-F238E27FC236}">
                <a16:creationId xmlns:a16="http://schemas.microsoft.com/office/drawing/2014/main" id="{14F5286B-694C-41B8-8D44-4FB88942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013" y="2114904"/>
            <a:ext cx="1055993" cy="864084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F71E8B-662E-4E34-B078-E994D179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09" y="5321255"/>
            <a:ext cx="1095090" cy="111281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58D001-86F3-4E0A-885A-F5B166C751CD}"/>
              </a:ext>
            </a:extLst>
          </p:cNvPr>
          <p:cNvCxnSpPr/>
          <p:nvPr/>
        </p:nvCxnSpPr>
        <p:spPr>
          <a:xfrm flipH="1" flipV="1">
            <a:off x="1579526" y="3008575"/>
            <a:ext cx="6979" cy="5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232CEE-B59A-4D4E-B0D8-393D37D39176}"/>
              </a:ext>
            </a:extLst>
          </p:cNvPr>
          <p:cNvCxnSpPr>
            <a:cxnSpLocks/>
          </p:cNvCxnSpPr>
          <p:nvPr/>
        </p:nvCxnSpPr>
        <p:spPr>
          <a:xfrm>
            <a:off x="1527983" y="4853717"/>
            <a:ext cx="5053" cy="5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076C06-B5F3-40DD-81A3-4CB1DD43DD9C}"/>
              </a:ext>
            </a:extLst>
          </p:cNvPr>
          <p:cNvCxnSpPr/>
          <p:nvPr/>
        </p:nvCxnSpPr>
        <p:spPr>
          <a:xfrm>
            <a:off x="2354644" y="4209545"/>
            <a:ext cx="4705584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EE35F27-35F4-4F60-866A-93CADA8DA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691" y="3078376"/>
            <a:ext cx="3778014" cy="2276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5BAC27-BCB9-4C5E-B101-586340219AF7}"/>
              </a:ext>
            </a:extLst>
          </p:cNvPr>
          <p:cNvSpPr txBox="1"/>
          <p:nvPr/>
        </p:nvSpPr>
        <p:spPr>
          <a:xfrm>
            <a:off x="2357261" y="18210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iPhone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37B3B-5067-4746-81B5-4D39934A8DDF}"/>
              </a:ext>
            </a:extLst>
          </p:cNvPr>
          <p:cNvSpPr txBox="1"/>
          <p:nvPr/>
        </p:nvSpPr>
        <p:spPr>
          <a:xfrm>
            <a:off x="8782521" y="18210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Carplay</a:t>
            </a:r>
          </a:p>
        </p:txBody>
      </p:sp>
    </p:spTree>
    <p:extLst>
      <p:ext uri="{BB962C8B-B14F-4D97-AF65-F5344CB8AC3E}">
        <p14:creationId xmlns:p14="http://schemas.microsoft.com/office/powerpoint/2010/main" val="180665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9845-3080-49D7-AA29-3E70720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7C2B"/>
                </a:solidFill>
                <a:cs typeface="Calibri Light"/>
              </a:rPr>
              <a:t>Architecture Layers  - JD Driver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0713-78C0-49A1-8B1A-1FBF3978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B2C3-5EE9-44EA-88E7-160C579F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41EF-6843-42C8-AE1D-11790110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DE55-A8F1-4336-A80B-94E3845A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37C2E-D0FA-4727-8497-DD9598B22CC6}"/>
              </a:ext>
            </a:extLst>
          </p:cNvPr>
          <p:cNvCxnSpPr/>
          <p:nvPr/>
        </p:nvCxnSpPr>
        <p:spPr>
          <a:xfrm>
            <a:off x="1273763" y="2802466"/>
            <a:ext cx="9642592" cy="752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0529DB-172A-4FF4-8D7D-C7328ECA1107}"/>
              </a:ext>
            </a:extLst>
          </p:cNvPr>
          <p:cNvSpPr txBox="1"/>
          <p:nvPr/>
        </p:nvSpPr>
        <p:spPr>
          <a:xfrm>
            <a:off x="1226608" y="2496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384095-2519-499C-AA2F-0C5829B2C1BA}"/>
              </a:ext>
            </a:extLst>
          </p:cNvPr>
          <p:cNvSpPr/>
          <p:nvPr/>
        </p:nvSpPr>
        <p:spPr>
          <a:xfrm>
            <a:off x="5331883" y="1874661"/>
            <a:ext cx="171214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Storyboard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B75D19-F910-4D6B-984F-B6EE4A1B726D}"/>
              </a:ext>
            </a:extLst>
          </p:cNvPr>
          <p:cNvSpPr/>
          <p:nvPr/>
        </p:nvSpPr>
        <p:spPr>
          <a:xfrm>
            <a:off x="3121142" y="1874661"/>
            <a:ext cx="1984961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LaunchStoryboard</a:t>
            </a:r>
            <a:endParaRPr lang="en-US" dirty="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7B453A-E47C-40DC-BC29-4CDBBB214AB6}"/>
              </a:ext>
            </a:extLst>
          </p:cNvPr>
          <p:cNvSpPr/>
          <p:nvPr/>
        </p:nvSpPr>
        <p:spPr>
          <a:xfrm>
            <a:off x="9123068" y="1874661"/>
            <a:ext cx="171214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Xib</a:t>
            </a:r>
            <a:endParaRPr lang="en-US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4D482-98C2-4E03-8AFA-F0327E2BDBCD}"/>
              </a:ext>
            </a:extLst>
          </p:cNvPr>
          <p:cNvCxnSpPr>
            <a:cxnSpLocks/>
          </p:cNvCxnSpPr>
          <p:nvPr/>
        </p:nvCxnSpPr>
        <p:spPr>
          <a:xfrm>
            <a:off x="1226726" y="4326466"/>
            <a:ext cx="9642592" cy="752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FB5032-0D62-4F50-A1B3-D83F33C5BB66}"/>
              </a:ext>
            </a:extLst>
          </p:cNvPr>
          <p:cNvSpPr txBox="1"/>
          <p:nvPr/>
        </p:nvSpPr>
        <p:spPr>
          <a:xfrm>
            <a:off x="1188978" y="39923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F2F424-3E7B-46BD-9DA8-55D660E74788}"/>
              </a:ext>
            </a:extLst>
          </p:cNvPr>
          <p:cNvSpPr/>
          <p:nvPr/>
        </p:nvSpPr>
        <p:spPr>
          <a:xfrm>
            <a:off x="3089393" y="2971800"/>
            <a:ext cx="2022592" cy="13076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JohnDeere</a:t>
            </a:r>
            <a:r>
              <a:rPr lang="en-US" dirty="0">
                <a:cs typeface="Calibri"/>
              </a:rPr>
              <a:t> Controller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B56FFC-BA5B-4221-986D-7BAD8C7D000F}"/>
              </a:ext>
            </a:extLst>
          </p:cNvPr>
          <p:cNvSpPr/>
          <p:nvPr/>
        </p:nvSpPr>
        <p:spPr>
          <a:xfrm>
            <a:off x="5328355" y="2971800"/>
            <a:ext cx="1796815" cy="13076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Scene Delegate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4BB764-70A0-472C-AD7C-374579E4DF4C}"/>
              </a:ext>
            </a:extLst>
          </p:cNvPr>
          <p:cNvSpPr/>
          <p:nvPr/>
        </p:nvSpPr>
        <p:spPr>
          <a:xfrm>
            <a:off x="9119540" y="2971800"/>
            <a:ext cx="1749778" cy="13076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CarPlay 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E46A03-8DEB-4613-95C0-2BA2412F2590}"/>
              </a:ext>
            </a:extLst>
          </p:cNvPr>
          <p:cNvSpPr/>
          <p:nvPr/>
        </p:nvSpPr>
        <p:spPr>
          <a:xfrm>
            <a:off x="3119379" y="4497564"/>
            <a:ext cx="7714072" cy="7808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AppDelegate</a:t>
            </a:r>
            <a:endParaRPr lang="en-US" dirty="0" err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0234B8-8B7A-48BC-B11F-43B7E9914268}"/>
              </a:ext>
            </a:extLst>
          </p:cNvPr>
          <p:cNvSpPr/>
          <p:nvPr/>
        </p:nvSpPr>
        <p:spPr>
          <a:xfrm>
            <a:off x="3119379" y="5372453"/>
            <a:ext cx="1854351" cy="7630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Realm</a:t>
            </a:r>
            <a:endParaRPr lang="en-US" dirty="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0484BC-C121-4094-BE39-B0799365F236}"/>
              </a:ext>
            </a:extLst>
          </p:cNvPr>
          <p:cNvSpPr/>
          <p:nvPr/>
        </p:nvSpPr>
        <p:spPr>
          <a:xfrm>
            <a:off x="6099994" y="5399034"/>
            <a:ext cx="2031013" cy="7808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Alomafire</a:t>
            </a:r>
            <a:endParaRPr lang="en-US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FE7DA9-9113-4079-84FC-983622415493}"/>
              </a:ext>
            </a:extLst>
          </p:cNvPr>
          <p:cNvSpPr txBox="1"/>
          <p:nvPr/>
        </p:nvSpPr>
        <p:spPr>
          <a:xfrm>
            <a:off x="1066682" y="58456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 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AFF48B-7B97-464D-991B-F6899B33732F}"/>
              </a:ext>
            </a:extLst>
          </p:cNvPr>
          <p:cNvCxnSpPr>
            <a:cxnSpLocks/>
          </p:cNvCxnSpPr>
          <p:nvPr/>
        </p:nvCxnSpPr>
        <p:spPr>
          <a:xfrm>
            <a:off x="1066800" y="6179725"/>
            <a:ext cx="9642592" cy="752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179F81-7712-4F9A-AE80-1044632DBC62}"/>
              </a:ext>
            </a:extLst>
          </p:cNvPr>
          <p:cNvSpPr/>
          <p:nvPr/>
        </p:nvSpPr>
        <p:spPr>
          <a:xfrm>
            <a:off x="8846739" y="5372451"/>
            <a:ext cx="1986710" cy="7808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BCrypt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5316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FAA4-BC74-4F86-9C1D-FECD12C1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7C2B"/>
                </a:solidFill>
                <a:ea typeface="+mj-lt"/>
                <a:cs typeface="+mj-lt"/>
              </a:rPr>
              <a:t>Architecture Layers  - Siri Intent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1CB4-E5CC-47D8-A40A-BF386F8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F383-4C5D-4CA6-B2EA-1524B11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/>
              <a:t>22.11.2019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CE10-D3CF-4E2B-B628-B320A2D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2019 – IOS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A627-72E1-4214-8C3C-00CD0443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BFFE89-CB1B-4F60-86CA-D79C82FF3D3D}"/>
              </a:ext>
            </a:extLst>
          </p:cNvPr>
          <p:cNvCxnSpPr/>
          <p:nvPr/>
        </p:nvCxnSpPr>
        <p:spPr>
          <a:xfrm>
            <a:off x="1273763" y="2802466"/>
            <a:ext cx="9642592" cy="752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7B870E-DA8A-4A0D-9D1A-E0DA6441C103}"/>
              </a:ext>
            </a:extLst>
          </p:cNvPr>
          <p:cNvSpPr txBox="1"/>
          <p:nvPr/>
        </p:nvSpPr>
        <p:spPr>
          <a:xfrm>
            <a:off x="1226608" y="2496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6E80DC-14F2-46D5-A588-2C572B4C8A29}"/>
              </a:ext>
            </a:extLst>
          </p:cNvPr>
          <p:cNvSpPr/>
          <p:nvPr/>
        </p:nvSpPr>
        <p:spPr>
          <a:xfrm>
            <a:off x="3121142" y="1874661"/>
            <a:ext cx="2304812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IntentsFile</a:t>
            </a:r>
            <a:endParaRPr lang="en-US" dirty="0" err="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315185-AAB0-4BBF-88F0-B6C07843108A}"/>
              </a:ext>
            </a:extLst>
          </p:cNvPr>
          <p:cNvSpPr/>
          <p:nvPr/>
        </p:nvSpPr>
        <p:spPr>
          <a:xfrm>
            <a:off x="5783438" y="1874661"/>
            <a:ext cx="2351850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Shortcut Donations</a:t>
            </a:r>
            <a:endParaRPr lang="en-US" dirty="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345BF7-F9FF-4895-98EA-559AEFACF400}"/>
              </a:ext>
            </a:extLst>
          </p:cNvPr>
          <p:cNvSpPr/>
          <p:nvPr/>
        </p:nvSpPr>
        <p:spPr>
          <a:xfrm>
            <a:off x="8568031" y="1874661"/>
            <a:ext cx="2351850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Shortcuts App</a:t>
            </a:r>
            <a:endParaRPr lang="en-US" dirty="0" err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14917-4D2B-4BDD-A501-97DC1CA879AC}"/>
              </a:ext>
            </a:extLst>
          </p:cNvPr>
          <p:cNvCxnSpPr>
            <a:cxnSpLocks/>
          </p:cNvCxnSpPr>
          <p:nvPr/>
        </p:nvCxnSpPr>
        <p:spPr>
          <a:xfrm>
            <a:off x="1226726" y="4326466"/>
            <a:ext cx="9642592" cy="752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5115B4-C54C-48EB-BD41-561AE3B7ABEE}"/>
              </a:ext>
            </a:extLst>
          </p:cNvPr>
          <p:cNvSpPr txBox="1"/>
          <p:nvPr/>
        </p:nvSpPr>
        <p:spPr>
          <a:xfrm>
            <a:off x="1188978" y="39923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F67E85-5FDB-4811-AE5A-470139AEA175}"/>
              </a:ext>
            </a:extLst>
          </p:cNvPr>
          <p:cNvSpPr/>
          <p:nvPr/>
        </p:nvSpPr>
        <p:spPr>
          <a:xfrm>
            <a:off x="3121142" y="3370439"/>
            <a:ext cx="2304813" cy="9125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Machine Alert Handler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CA3D7C-2F1C-4607-B920-70CAAFE6F22F}"/>
              </a:ext>
            </a:extLst>
          </p:cNvPr>
          <p:cNvSpPr/>
          <p:nvPr/>
        </p:nvSpPr>
        <p:spPr>
          <a:xfrm>
            <a:off x="5811660" y="3370439"/>
            <a:ext cx="2389479" cy="9125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Fetch Updates Handler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604250-BA13-4AE7-A366-A24E63BF62E1}"/>
              </a:ext>
            </a:extLst>
          </p:cNvPr>
          <p:cNvSpPr/>
          <p:nvPr/>
        </p:nvSpPr>
        <p:spPr>
          <a:xfrm>
            <a:off x="8530401" y="3370439"/>
            <a:ext cx="2389479" cy="9125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Create Note Handler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B0054-2602-4445-8DA5-145D9C0F09EE}"/>
              </a:ext>
            </a:extLst>
          </p:cNvPr>
          <p:cNvSpPr txBox="1"/>
          <p:nvPr/>
        </p:nvSpPr>
        <p:spPr>
          <a:xfrm>
            <a:off x="1188978" y="58456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Targets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A84A2E-796C-49D8-B88D-AAE173F17766}"/>
              </a:ext>
            </a:extLst>
          </p:cNvPr>
          <p:cNvCxnSpPr>
            <a:cxnSpLocks/>
          </p:cNvCxnSpPr>
          <p:nvPr/>
        </p:nvCxnSpPr>
        <p:spPr>
          <a:xfrm>
            <a:off x="1066800" y="6179725"/>
            <a:ext cx="9642592" cy="752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FF99631-7090-43E5-B7D9-7CA13E4D4DB8}"/>
              </a:ext>
            </a:extLst>
          </p:cNvPr>
          <p:cNvSpPr/>
          <p:nvPr/>
        </p:nvSpPr>
        <p:spPr>
          <a:xfrm>
            <a:off x="3121142" y="4452291"/>
            <a:ext cx="2304813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Machine Alert Target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5691CB-BA11-4487-8CA1-4231BCF542FF}"/>
              </a:ext>
            </a:extLst>
          </p:cNvPr>
          <p:cNvSpPr/>
          <p:nvPr/>
        </p:nvSpPr>
        <p:spPr>
          <a:xfrm>
            <a:off x="5896327" y="4452290"/>
            <a:ext cx="2304813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Fetch Updates Target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F04D06-B649-489A-9043-8AE346E3F332}"/>
              </a:ext>
            </a:extLst>
          </p:cNvPr>
          <p:cNvSpPr/>
          <p:nvPr/>
        </p:nvSpPr>
        <p:spPr>
          <a:xfrm>
            <a:off x="8568031" y="4452291"/>
            <a:ext cx="2380071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Create Note Target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5CC6F0-701D-4903-9D52-AB988DEF4A05}"/>
              </a:ext>
            </a:extLst>
          </p:cNvPr>
          <p:cNvSpPr/>
          <p:nvPr/>
        </p:nvSpPr>
        <p:spPr>
          <a:xfrm>
            <a:off x="3092920" y="5449476"/>
            <a:ext cx="7883405" cy="6867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Siri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9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4584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67C2B"/>
                </a:solidFill>
                <a:latin typeface="Helvetica Neue Condensed"/>
              </a:rPr>
              <a:t>Development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Capstone Project 2019 – IOS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19.12.2019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9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186</Words>
  <Application>Microsoft Office PowerPoint</Application>
  <PresentationFormat>Widescreen</PresentationFormat>
  <Paragraphs>97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Architecture</vt:lpstr>
      <vt:lpstr>Introduction</vt:lpstr>
      <vt:lpstr>Application Types</vt:lpstr>
      <vt:lpstr>Basic Precautions</vt:lpstr>
      <vt:lpstr>Architecture</vt:lpstr>
      <vt:lpstr>JD Driver</vt:lpstr>
      <vt:lpstr>Architecture Layers  - JD Driver </vt:lpstr>
      <vt:lpstr>Architecture Layers  - Siri Intent </vt:lpstr>
      <vt:lpstr>Development</vt:lpstr>
      <vt:lpstr>Introduction</vt:lpstr>
      <vt:lpstr>Base View</vt:lpstr>
      <vt:lpstr>Map Template</vt:lpstr>
      <vt:lpstr>CarPlay Classes</vt:lpstr>
      <vt:lpstr>MapKit Classes</vt:lpstr>
      <vt:lpstr>Realm Classes</vt:lpstr>
      <vt:lpstr>Siri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Requirements</dc:title>
  <dc:creator>Md. Nabid Imteaj</dc:creator>
  <cp:lastModifiedBy>Katarina Zejnulovic</cp:lastModifiedBy>
  <cp:revision>1021</cp:revision>
  <dcterms:created xsi:type="dcterms:W3CDTF">2019-10-21T07:54:10Z</dcterms:created>
  <dcterms:modified xsi:type="dcterms:W3CDTF">2019-12-16T19:53:58Z</dcterms:modified>
</cp:coreProperties>
</file>