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8D015-A464-43F4-BAD3-2EDCD3314BE1}" v="1919" dt="2019-12-10T13:51:35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3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0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5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Arian </a:t>
            </a:r>
            <a:r>
              <a:rPr lang="en-US" dirty="0" err="1"/>
              <a:t>Ajdari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657-7DF1-4655-A254-A69064BC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Root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9695-130F-4612-85CB-F114A559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F500-FD59-4C25-9379-151BECD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DE73-1B72-431D-8608-469E8DA9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F751-5D8E-4A75-AE2D-B8D0B3D8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Map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E06F-0343-42E6-8AA8-E40CE878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AA1E-1A65-4613-B8EC-0A3855E0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their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179F-B8B6-4AB4-A3BC-986D058D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9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850-E61D-4723-9EE8-3B64179F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6077-2654-4E08-98BC-73BFFDB1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3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F718-9E96-4A0A-8407-942816A5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CarPlay Classes in 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93A4-397E-453D-9C12-4BB80466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517-B709-4734-8F0B-70B49575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 methods in 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D653-F66F-4484-85E2-08FBC34B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8EDF-020E-4EFE-8E07-FFD124E4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Siri </a:t>
            </a:r>
            <a:r>
              <a:rPr lang="en-US" dirty="0" err="1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7088-C133-47B4-8907-79E84626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522D-2F58-4BA9-89E8-D8CA91F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8475-6F99-40C3-8D0F-6FDC8494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When designing CarPlay Apps we need to take into account these things:</a:t>
            </a:r>
          </a:p>
          <a:p>
            <a:r>
              <a:rPr lang="en-US" dirty="0"/>
              <a:t>1. Paid or Free Subscription</a:t>
            </a:r>
          </a:p>
          <a:p>
            <a:r>
              <a:rPr lang="en-US" dirty="0"/>
              <a:t>2. iOS Version (iOS 13.0+)</a:t>
            </a:r>
          </a:p>
          <a:p>
            <a:pPr marL="447675" lvl="2">
              <a:buFont typeface="Arial" pitchFamily="18" charset="2"/>
              <a:buChar char="•"/>
            </a:pPr>
            <a:r>
              <a:rPr lang="en-US" dirty="0"/>
              <a:t>Dashboard Capabilities</a:t>
            </a:r>
          </a:p>
          <a:p>
            <a:pPr marL="447675" lvl="2">
              <a:buFont typeface="Arial" pitchFamily="18" charset="2"/>
              <a:buChar char="•"/>
            </a:pPr>
            <a:r>
              <a:rPr lang="en-US" dirty="0"/>
              <a:t>Siri Intents and Shortcut App</a:t>
            </a:r>
          </a:p>
          <a:p>
            <a:r>
              <a:rPr lang="en-US" dirty="0"/>
              <a:t>3. Swift Version (Swift 5+)</a:t>
            </a:r>
          </a:p>
          <a:p>
            <a:r>
              <a:rPr lang="en-US" dirty="0"/>
              <a:t>4. Software Constraints</a:t>
            </a:r>
          </a:p>
          <a:p>
            <a:r>
              <a:rPr lang="en-US" dirty="0"/>
              <a:t>5. Software and Hardware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893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389A-9E67-4818-AAE6-C1A3E36A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or Free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F685-BB2D-4F7C-B8FD-9D79DA0F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1. Some of the Car Producers offer CarPlay free of charge</a:t>
            </a:r>
          </a:p>
          <a:p>
            <a:r>
              <a:rPr lang="en-US" dirty="0"/>
              <a:t>2. Others require up to 300USD per year</a:t>
            </a:r>
          </a:p>
        </p:txBody>
      </p:sp>
    </p:spTree>
    <p:extLst>
      <p:ext uri="{BB962C8B-B14F-4D97-AF65-F5344CB8AC3E}">
        <p14:creationId xmlns:p14="http://schemas.microsoft.com/office/powerpoint/2010/main" val="392687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A353-3A6F-426B-A713-6191DAEC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2014-A20F-4C42-8373-834A1292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Since CarPlay Apps execute completely on the phone, it is really important to choose a version of iOS which will fulfill the expectations of the client</a:t>
            </a:r>
          </a:p>
          <a:p>
            <a:r>
              <a:rPr lang="en-US" dirty="0"/>
              <a:t>IOS 13 brings a big overhaul into Siri Intents by completely separating Shortcuts App from Siri</a:t>
            </a:r>
          </a:p>
          <a:p>
            <a:r>
              <a:rPr lang="en-US" dirty="0"/>
              <a:t>As for the CarPlay, we have a complete redesign of the screen, plus the addition of the dashboard. </a:t>
            </a:r>
          </a:p>
        </p:txBody>
      </p:sp>
    </p:spTree>
    <p:extLst>
      <p:ext uri="{BB962C8B-B14F-4D97-AF65-F5344CB8AC3E}">
        <p14:creationId xmlns:p14="http://schemas.microsoft.com/office/powerpoint/2010/main" val="27087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A6D8-CE87-4B29-BB4C-3901C455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18BC-7A2C-43F9-974E-682F994F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New version of swift brings many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037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A842-264D-4199-903C-68B581C0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C381-F17B-4E6A-B953-4CD1D3FE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1. Badging</a:t>
            </a:r>
          </a:p>
          <a:p>
            <a:r>
              <a:rPr lang="en-US" dirty="0"/>
              <a:t>2. Error Handling</a:t>
            </a:r>
          </a:p>
          <a:p>
            <a:r>
              <a:rPr lang="en-US" dirty="0"/>
              <a:t>3. Loading</a:t>
            </a:r>
          </a:p>
          <a:p>
            <a:r>
              <a:rPr lang="en-US" dirty="0"/>
              <a:t>4. Navigation</a:t>
            </a:r>
          </a:p>
          <a:p>
            <a:r>
              <a:rPr lang="en-US" dirty="0"/>
              <a:t>5. Testing</a:t>
            </a:r>
          </a:p>
        </p:txBody>
      </p:sp>
    </p:spTree>
    <p:extLst>
      <p:ext uri="{BB962C8B-B14F-4D97-AF65-F5344CB8AC3E}">
        <p14:creationId xmlns:p14="http://schemas.microsoft.com/office/powerpoint/2010/main" val="265216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501A-5DA2-4389-BAA3-135A0B7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AD2C-2DB4-4439-B712-4FC17C3B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1. Specific Apple Entitlements</a:t>
            </a:r>
          </a:p>
          <a:p>
            <a:r>
              <a:rPr lang="en-US" dirty="0"/>
              <a:t>2. Good Knowledge of Swift and XCode Environment</a:t>
            </a:r>
          </a:p>
          <a:p>
            <a:r>
              <a:rPr lang="en-US" dirty="0"/>
              <a:t>3. While Simulator is quite capable of simulating CarPlay Apps, there is a need for a real Car with CarPlay for proper testing and debugging.</a:t>
            </a:r>
          </a:p>
        </p:txBody>
      </p:sp>
    </p:spTree>
    <p:extLst>
      <p:ext uri="{BB962C8B-B14F-4D97-AF65-F5344CB8AC3E}">
        <p14:creationId xmlns:p14="http://schemas.microsoft.com/office/powerpoint/2010/main" val="183507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DDDF-6372-4974-9169-B685E90A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App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FFD7-C484-47EA-B475-4C5CBF57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85000" lnSpcReduction="20000"/>
          </a:bodyPr>
          <a:lstStyle/>
          <a:p>
            <a:r>
              <a:rPr lang="en-US" dirty="0"/>
              <a:t>In order to successfully develop navigation type apps for CarPlay, developer needs to take care of:</a:t>
            </a:r>
          </a:p>
          <a:p>
            <a:r>
              <a:rPr lang="en-US" dirty="0"/>
              <a:t>1. </a:t>
            </a:r>
            <a:r>
              <a:rPr lang="en-US" dirty="0" err="1"/>
              <a:t>Entitelment</a:t>
            </a:r>
            <a:r>
              <a:rPr lang="en-US" dirty="0"/>
              <a:t> (Choosing the right app type)</a:t>
            </a:r>
          </a:p>
          <a:p>
            <a:r>
              <a:rPr lang="en-US" dirty="0"/>
              <a:t>2. </a:t>
            </a:r>
            <a:r>
              <a:rPr lang="en-US" dirty="0" err="1"/>
              <a:t>RootTemplate</a:t>
            </a:r>
            <a:r>
              <a:rPr lang="en-US" dirty="0"/>
              <a:t> -  Stack</a:t>
            </a:r>
          </a:p>
          <a:p>
            <a:r>
              <a:rPr lang="en-US" dirty="0"/>
              <a:t>3. Base View</a:t>
            </a:r>
          </a:p>
          <a:p>
            <a:r>
              <a:rPr lang="en-US" dirty="0"/>
              <a:t>4. Map Template View</a:t>
            </a:r>
          </a:p>
          <a:p>
            <a:r>
              <a:rPr lang="en-US" dirty="0"/>
              <a:t>5. Elements and their function</a:t>
            </a:r>
          </a:p>
          <a:p>
            <a:r>
              <a:rPr lang="en-US" dirty="0"/>
              <a:t>6. Dealing with interrupts</a:t>
            </a:r>
          </a:p>
          <a:p>
            <a:r>
              <a:rPr lang="en-US" dirty="0"/>
              <a:t>7. Specific </a:t>
            </a:r>
            <a:r>
              <a:rPr lang="en-US" dirty="0" err="1"/>
              <a:t>carPlay</a:t>
            </a:r>
            <a:r>
              <a:rPr lang="en-US" dirty="0"/>
              <a:t> classes in Swift</a:t>
            </a:r>
          </a:p>
          <a:p>
            <a:r>
              <a:rPr lang="en-US" dirty="0"/>
              <a:t>8. Delegate Methods in Swift</a:t>
            </a:r>
          </a:p>
          <a:p>
            <a:r>
              <a:rPr lang="en-US" dirty="0"/>
              <a:t>9. Siri Integration</a:t>
            </a:r>
          </a:p>
        </p:txBody>
      </p:sp>
    </p:spTree>
    <p:extLst>
      <p:ext uri="{BB962C8B-B14F-4D97-AF65-F5344CB8AC3E}">
        <p14:creationId xmlns:p14="http://schemas.microsoft.com/office/powerpoint/2010/main" val="199162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E9D2-DA16-4FAE-A396-3AE7B81D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Entitelment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EC59-11CC-4EAE-AA54-64078B8A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Arian Ajdari</vt:lpstr>
      <vt:lpstr>Architecture</vt:lpstr>
      <vt:lpstr>Paid or Free Subscription</vt:lpstr>
      <vt:lpstr>IOS Version</vt:lpstr>
      <vt:lpstr>SWIFT 5</vt:lpstr>
      <vt:lpstr>Software Constraints</vt:lpstr>
      <vt:lpstr>Software And Hardware Requirements</vt:lpstr>
      <vt:lpstr>Navigation App Type</vt:lpstr>
      <vt:lpstr>1. Entitelment</vt:lpstr>
      <vt:lpstr>2. Root Template</vt:lpstr>
      <vt:lpstr>3. Base View</vt:lpstr>
      <vt:lpstr>4. Map Template</vt:lpstr>
      <vt:lpstr>Elements and their Function</vt:lpstr>
      <vt:lpstr>Dealing with Interrupts</vt:lpstr>
      <vt:lpstr>CarPlay Classes in Swift</vt:lpstr>
      <vt:lpstr>Delegate methods in Swift</vt:lpstr>
      <vt:lpstr>Siri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2019-12-10T13:00:25Z</dcterms:created>
  <dcterms:modified xsi:type="dcterms:W3CDTF">2019-12-10T13:51:56Z</dcterms:modified>
</cp:coreProperties>
</file>