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21D93-A140-9A6C-B892-3589C4824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5AD73-4DE5-6AD2-00CC-4225B6DDC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C748C-D4DF-CDF4-96F9-A322106C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E4332-C798-D49D-36BB-05B42C91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37EA-F12A-39C7-B3C1-677ED4CE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85C9-8F80-A176-A908-1E290B61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4520F-89D2-4DA5-02E3-9A570D4C1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6B38E-2299-8FD7-1C32-A22C3896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C82A-8877-D617-2654-37B0197B8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28F96-D626-9C1E-AC65-C057A24B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1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A3FB0-35CD-80AB-B7A9-1ECA42EB8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1CC3E-5827-F68A-DEAE-BDA48CB28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3AF4-8503-CF5C-70CB-63CE4F01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DE17-9464-EFD7-9325-F372161D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4741-C723-8F26-D660-127B7A05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9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FC18-B042-15F8-3A20-2CD3A9B04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EB6A-5AE4-D6AD-3364-CDFACFF41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DD458-5B1F-7C6B-2C99-FC04A1DF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17DE-2D7A-2CA4-CFF2-2D589C2C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589C9-4233-CD51-6D3B-5DBA63669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0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33B8-9E7F-3E91-3E17-24AF62271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53A3-6C87-DD01-DD6C-0A9EDFBA5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624F5-B298-6B8A-EA97-283EC98EA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AA40-9D14-A038-C6DF-931C0A79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6218-4AA5-3C9F-19EF-243C2DCB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2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D7D8C-65D6-2CCD-5452-8126976A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AAC50-D753-05B9-84A9-17E419104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9071D-C4B9-EABE-D111-04F0EF26C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5C261-9EAE-F58E-4427-5226193E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05221-B8E6-2FAC-FD28-6FB4D20E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EFE8-314F-6B8E-B44E-D70283D2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41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92224-1154-CEAD-5FC4-721579722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F094D-6D77-48F3-D825-7C776A4BF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E8698-32D6-4C0F-E163-C4A55C68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5E6EC-417E-B14F-5BFE-F961BBC62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F3C10D-6458-9ED2-5315-172E95F9B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D0D53-8B55-4EDC-D6EB-35B16A32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A2A4F-1915-55CE-41E5-E29D6A0F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D6417-721E-A482-8CF2-DE8DA0BE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8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3524-63D5-22B3-D09C-77A4E24E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AA3450-B2B9-17A2-2925-E7822103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08D1FF-5D0E-CB95-96B3-D3BF2454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FD54D-A614-BD64-8992-C3B1E2FC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84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EE066-D217-916B-3E7F-2245EFDB1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20820-6BEF-DE92-6C17-4FCE7CE1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32825-5C6E-4B09-94CE-924D3764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F29C8-188E-8C59-CE41-DCF3FAF1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5471F-D836-AA32-35A0-01CC4CB2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2B5B8-A2AB-D6E5-E0B6-B5E8F095E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A2C0-BED1-D3E6-7B16-9AAFDD00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1217D-6D11-34FF-7389-A04E88D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96782-3E8C-D584-CB2B-B127CDF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FAB7-B4B0-E543-59E9-EB191342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27BCFB-7C98-EDFF-2781-DCD4D1AEC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924C7-52BE-EB79-E4B7-963815869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7349-967A-F10A-2543-4CA305B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436C3-8673-9707-6C13-8B31DD6E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67C68-BF6E-8983-CC76-0A7400733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4A574-B767-13D3-F435-3C70DFF6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C5D02-204B-474B-73CA-5BB29EDFA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808D1-5A28-F97B-349E-E07A427CC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31CD7-D358-A441-B6D4-06881D78DF25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4E850-19E2-46C1-0F5E-6168AAD0B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B0EB-5737-746F-113E-564930208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052F7-B126-5240-8F54-B8959FD49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78802-5A8E-9264-C322-9A7ADD31A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Neue Haas Grotesk Text Pro" panose="020B0504020202020204" pitchFamily="34" charset="77"/>
              </a:rPr>
              <a:t>PROMPTING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43AF5-C13F-65A8-88F2-60C063D8E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WALL STREET JOURNAL</a:t>
            </a:r>
          </a:p>
        </p:txBody>
      </p:sp>
    </p:spTree>
    <p:extLst>
      <p:ext uri="{BB962C8B-B14F-4D97-AF65-F5344CB8AC3E}">
        <p14:creationId xmlns:p14="http://schemas.microsoft.com/office/powerpoint/2010/main" val="206790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1EC4-421F-23DB-2233-7B8A6FB2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1st Step: On </a:t>
            </a:r>
            <a:r>
              <a:rPr lang="en-US" dirty="0">
                <a:solidFill>
                  <a:srgbClr val="7030A0"/>
                </a:solidFill>
              </a:rPr>
              <a:t>Google’s </a:t>
            </a:r>
            <a:r>
              <a:rPr lang="en-US" b="1" dirty="0">
                <a:solidFill>
                  <a:srgbClr val="7030A0"/>
                </a:solidFill>
              </a:rPr>
              <a:t>Gemini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2800" dirty="0"/>
              <a:t>Select engine: </a:t>
            </a:r>
            <a:r>
              <a:rPr lang="en-US" sz="2800" b="1" dirty="0">
                <a:solidFill>
                  <a:srgbClr val="7030A0"/>
                </a:solidFill>
              </a:rPr>
              <a:t>2.5 Pro (Experimental)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9559-1DA2-391A-7389-9EEAADEF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the “.pdf” file</a:t>
            </a:r>
          </a:p>
          <a:p>
            <a:r>
              <a:rPr lang="en-US" dirty="0"/>
              <a:t>Write the prompt: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7030A0"/>
                </a:solidFill>
              </a:rPr>
              <a:t>Hi Gemini, here's today’s newspaper. Please extract and summarize key developments affecting the global financial market and emerging economies. I want an expanded report, incorporating details from the provided WSJ articles and data, narrated WhatsApp-style report, citing page numbers, with an elegant closing for internal use at the Ministry of Finance (DJPPR). No additional commentary needed.</a:t>
            </a:r>
          </a:p>
        </p:txBody>
      </p:sp>
    </p:spTree>
    <p:extLst>
      <p:ext uri="{BB962C8B-B14F-4D97-AF65-F5344CB8AC3E}">
        <p14:creationId xmlns:p14="http://schemas.microsoft.com/office/powerpoint/2010/main" val="27272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A46E7-E3FE-7D52-0FF5-7E11CFBB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F782-D756-2EB5-47A3-C2087FDA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2nd Step: On </a:t>
            </a:r>
            <a:r>
              <a:rPr lang="en-US" dirty="0">
                <a:solidFill>
                  <a:srgbClr val="7030A0"/>
                </a:solidFill>
              </a:rPr>
              <a:t>OpenAI’s </a:t>
            </a:r>
            <a:r>
              <a:rPr lang="en-US" b="1" dirty="0">
                <a:solidFill>
                  <a:srgbClr val="7030A0"/>
                </a:solidFill>
              </a:rPr>
              <a:t>ChatGPT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sz="2800" dirty="0"/>
              <a:t>Select engine: </a:t>
            </a:r>
            <a:r>
              <a:rPr lang="en-US" sz="2800" b="1" dirty="0">
                <a:solidFill>
                  <a:srgbClr val="7030A0"/>
                </a:solidFill>
              </a:rPr>
              <a:t>GPT-4o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0794-9EB2-9DC9-D3A7-40FA27AC7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Materials:</a:t>
            </a:r>
          </a:p>
          <a:p>
            <a:pPr lvl="1"/>
            <a:r>
              <a:rPr lang="en-US" dirty="0"/>
              <a:t>Copy the output from Google’s Gemini (let’s say this “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A previous WSJ’s summary (for example: “20250414_WSJ_sum.pdf”; let’s say this “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”)</a:t>
            </a:r>
          </a:p>
          <a:p>
            <a:r>
              <a:rPr lang="en-US" dirty="0"/>
              <a:t>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Upload “</a:t>
            </a:r>
            <a:r>
              <a:rPr lang="en-US" dirty="0">
                <a:solidFill>
                  <a:srgbClr val="00B050"/>
                </a:solidFill>
              </a:rPr>
              <a:t>B</a:t>
            </a:r>
            <a:r>
              <a:rPr lang="en-US" dirty="0"/>
              <a:t>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Then write the prompt: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GB" i="1" dirty="0">
                <a:solidFill>
                  <a:srgbClr val="7030A0"/>
                </a:solidFill>
              </a:rPr>
              <a:t>Follow the style in attached document. Keep the original contents. Please adjust the following report.</a:t>
            </a:r>
            <a:br>
              <a:rPr lang="en-GB" i="1" dirty="0">
                <a:solidFill>
                  <a:srgbClr val="7030A0"/>
                </a:solidFill>
              </a:rPr>
            </a:br>
            <a:br>
              <a:rPr lang="en-GB" dirty="0"/>
            </a:br>
            <a:r>
              <a:rPr lang="en-GB" dirty="0"/>
              <a:t>---</a:t>
            </a:r>
            <a:br>
              <a:rPr lang="en-GB" dirty="0"/>
            </a:br>
            <a:br>
              <a:rPr lang="en-GB" dirty="0"/>
            </a:b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(paste “</a:t>
            </a:r>
            <a:r>
              <a:rPr lang="en-GB" dirty="0">
                <a:solidFill>
                  <a:srgbClr val="0070C0"/>
                </a:solidFill>
              </a:rPr>
              <a:t>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” here)</a:t>
            </a:r>
          </a:p>
          <a:p>
            <a:r>
              <a:rPr lang="en-US" dirty="0"/>
              <a:t>Then, copy-paste the outputs from ChatGPT, refine again the style as wanted, then convert to “.pdf”.</a:t>
            </a:r>
          </a:p>
        </p:txBody>
      </p:sp>
    </p:spTree>
    <p:extLst>
      <p:ext uri="{BB962C8B-B14F-4D97-AF65-F5344CB8AC3E}">
        <p14:creationId xmlns:p14="http://schemas.microsoft.com/office/powerpoint/2010/main" val="20809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084667-C471-6638-933A-70251057F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C1AD9-8C9E-9D84-BDB2-D5680A9A7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 Force Data Analytics, DJPPR</a:t>
            </a:r>
          </a:p>
        </p:txBody>
      </p:sp>
    </p:spTree>
    <p:extLst>
      <p:ext uri="{BB962C8B-B14F-4D97-AF65-F5344CB8AC3E}">
        <p14:creationId xmlns:p14="http://schemas.microsoft.com/office/powerpoint/2010/main" val="2496221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215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Neue Haas Grotesk Text Pro</vt:lpstr>
      <vt:lpstr>Office Theme</vt:lpstr>
      <vt:lpstr>PROMPTING</vt:lpstr>
      <vt:lpstr>1st Step: On Google’s Gemini Select engine: 2.5 Pro (Experimental)</vt:lpstr>
      <vt:lpstr>2nd Step: On OpenAI’s ChatGPT Select engine: GPT-4o</vt:lpstr>
      <vt:lpstr>.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arifpras</dc:creator>
  <cp:lastModifiedBy>arifpras</cp:lastModifiedBy>
  <cp:revision>4</cp:revision>
  <dcterms:created xsi:type="dcterms:W3CDTF">2025-04-15T02:58:18Z</dcterms:created>
  <dcterms:modified xsi:type="dcterms:W3CDTF">2025-04-15T03:17:13Z</dcterms:modified>
</cp:coreProperties>
</file>