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B912C-9F17-4F8E-B8A0-B923EE6031A2}" type="datetimeFigureOut">
              <a:rPr lang="en-US" smtClean="0"/>
              <a:t>24-Nov-14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248CEF-7914-491C-9977-68DF3B28D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94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Selamat</a:t>
            </a:r>
            <a:r>
              <a:rPr lang="en-US" dirty="0" smtClean="0"/>
              <a:t> </a:t>
            </a:r>
            <a:r>
              <a:rPr lang="en-US" dirty="0" err="1" smtClean="0"/>
              <a:t>siang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Kali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kami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mempresentasikan</a:t>
            </a:r>
            <a:r>
              <a:rPr lang="en-US" baseline="0" dirty="0" smtClean="0"/>
              <a:t> game chip challenge yang </a:t>
            </a:r>
            <a:r>
              <a:rPr lang="en-US" baseline="0" dirty="0" err="1" smtClean="0"/>
              <a:t>telah</a:t>
            </a:r>
            <a:r>
              <a:rPr lang="en-US" baseline="0" dirty="0" smtClean="0"/>
              <a:t> kami </a:t>
            </a:r>
            <a:r>
              <a:rPr lang="en-US" baseline="0" dirty="0" err="1" smtClean="0"/>
              <a:t>buat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Langsung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lihat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48CEF-7914-491C-9977-68DF3B28DB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54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Sekarang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lihat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membunuh</a:t>
            </a:r>
            <a:r>
              <a:rPr lang="en-US" baseline="0" dirty="0" smtClean="0"/>
              <a:t> Chip.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48CEF-7914-491C-9977-68DF3B28DB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69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elemen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elemen</a:t>
            </a:r>
            <a:r>
              <a:rPr lang="en-US" baseline="0" dirty="0" smtClean="0"/>
              <a:t> minimum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memenuhi</a:t>
            </a:r>
            <a:r>
              <a:rPr lang="en-US" baseline="0" dirty="0" smtClean="0"/>
              <a:t> game chip challenge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Disini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terdapat</a:t>
            </a:r>
            <a:r>
              <a:rPr lang="en-US" baseline="0" dirty="0" smtClean="0"/>
              <a:t> 7 </a:t>
            </a:r>
            <a:r>
              <a:rPr lang="en-US" baseline="0" dirty="0" err="1" smtClean="0"/>
              <a:t>elemen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dasar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telah</a:t>
            </a:r>
            <a:r>
              <a:rPr lang="en-US" baseline="0" dirty="0" smtClean="0"/>
              <a:t> kami </a:t>
            </a:r>
            <a:r>
              <a:rPr lang="en-US" baseline="0" dirty="0" err="1" smtClean="0"/>
              <a:t>buat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48CEF-7914-491C-9977-68DF3B28DB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89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baru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diminta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fitur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rahasia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Disini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terdapat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elemen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48CEF-7914-491C-9977-68DF3B28DB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12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Lanjut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dirty="0" err="1" smtClean="0"/>
              <a:t>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adalah</a:t>
            </a:r>
            <a:r>
              <a:rPr lang="en-US" baseline="0" dirty="0" smtClean="0"/>
              <a:t> </a:t>
            </a:r>
            <a:r>
              <a:rPr lang="en-US" dirty="0" err="1" smtClean="0"/>
              <a:t>lemen</a:t>
            </a:r>
            <a:r>
              <a:rPr lang="en-US" dirty="0" smtClean="0"/>
              <a:t> </a:t>
            </a:r>
            <a:r>
              <a:rPr lang="en-US" dirty="0" err="1" smtClean="0"/>
              <a:t>tambahan</a:t>
            </a:r>
            <a:r>
              <a:rPr lang="en-US" dirty="0" smtClean="0"/>
              <a:t> yang kami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buat</a:t>
            </a:r>
            <a:r>
              <a:rPr lang="en-US" baseline="0" dirty="0" smtClean="0"/>
              <a:t> agar game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menarik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Kami </a:t>
            </a:r>
            <a:r>
              <a:rPr lang="en-US" baseline="0" dirty="0" err="1" smtClean="0"/>
              <a:t>menambahkan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pintu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berbagai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warna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48CEF-7914-491C-9977-68DF3B28DB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50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elemen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elemen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tadi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ditempatkan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titik</a:t>
            </a:r>
            <a:r>
              <a:rPr lang="en-US" baseline="0" dirty="0" smtClean="0"/>
              <a:t> - </a:t>
            </a:r>
            <a:r>
              <a:rPr lang="en-US" baseline="0" smtClean="0"/>
              <a:t>titik </a:t>
            </a:r>
            <a:r>
              <a:rPr lang="en-US" baseline="0" dirty="0" smtClean="0"/>
              <a:t>point yang </a:t>
            </a:r>
            <a:r>
              <a:rPr lang="en-US" baseline="0" dirty="0" err="1" smtClean="0"/>
              <a:t>diinginkan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sesuai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perancangan</a:t>
            </a:r>
            <a:r>
              <a:rPr lang="en-US" baseline="0" dirty="0" smtClean="0"/>
              <a:t> level yang </a:t>
            </a:r>
            <a:r>
              <a:rPr lang="en-US" baseline="0" dirty="0" err="1" smtClean="0"/>
              <a:t>telah</a:t>
            </a:r>
            <a:r>
              <a:rPr lang="en-US" baseline="0" dirty="0" smtClean="0"/>
              <a:t> kami </a:t>
            </a:r>
            <a:r>
              <a:rPr lang="en-US" baseline="0" dirty="0" err="1" smtClean="0"/>
              <a:t>buat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48CEF-7914-491C-9977-68DF3B28DB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73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keterangan</a:t>
            </a:r>
            <a:r>
              <a:rPr lang="en-US" dirty="0" smtClean="0"/>
              <a:t>,</a:t>
            </a:r>
            <a:r>
              <a:rPr lang="en-US" baseline="0" dirty="0" smtClean="0"/>
              <a:t> agar </a:t>
            </a:r>
            <a:r>
              <a:rPr lang="en-US" baseline="0" dirty="0" err="1" smtClean="0"/>
              <a:t>memudahkan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memainkan</a:t>
            </a:r>
            <a:r>
              <a:rPr lang="en-US" baseline="0" dirty="0" smtClean="0"/>
              <a:t> game.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48CEF-7914-491C-9977-68DF3B28DB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02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48CEF-7914-491C-9977-68DF3B28DB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58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06E8-081D-4F85-A9D1-8895F7A7D897}" type="datetimeFigureOut">
              <a:rPr lang="en-US" smtClean="0"/>
              <a:t>24-Nov-14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8EAB-9CD6-4F18-88E4-60754810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8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06E8-081D-4F85-A9D1-8895F7A7D897}" type="datetimeFigureOut">
              <a:rPr lang="en-US" smtClean="0"/>
              <a:t>24-Nov-14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8EAB-9CD6-4F18-88E4-60754810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0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06E8-081D-4F85-A9D1-8895F7A7D897}" type="datetimeFigureOut">
              <a:rPr lang="en-US" smtClean="0"/>
              <a:t>24-Nov-14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8EAB-9CD6-4F18-88E4-60754810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10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06E8-081D-4F85-A9D1-8895F7A7D897}" type="datetimeFigureOut">
              <a:rPr lang="en-US" smtClean="0"/>
              <a:t>24-Nov-14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8EAB-9CD6-4F18-88E4-60754810967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2735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06E8-081D-4F85-A9D1-8895F7A7D897}" type="datetimeFigureOut">
              <a:rPr lang="en-US" smtClean="0"/>
              <a:t>24-Nov-14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8EAB-9CD6-4F18-88E4-60754810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09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06E8-081D-4F85-A9D1-8895F7A7D897}" type="datetimeFigureOut">
              <a:rPr lang="en-US" smtClean="0"/>
              <a:t>24-Nov-14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8EAB-9CD6-4F18-88E4-60754810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12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06E8-081D-4F85-A9D1-8895F7A7D897}" type="datetimeFigureOut">
              <a:rPr lang="en-US" smtClean="0"/>
              <a:t>24-Nov-14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8EAB-9CD6-4F18-88E4-60754810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45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06E8-081D-4F85-A9D1-8895F7A7D897}" type="datetimeFigureOut">
              <a:rPr lang="en-US" smtClean="0"/>
              <a:t>24-Nov-14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8EAB-9CD6-4F18-88E4-60754810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88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06E8-081D-4F85-A9D1-8895F7A7D897}" type="datetimeFigureOut">
              <a:rPr lang="en-US" smtClean="0"/>
              <a:t>24-Nov-14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8EAB-9CD6-4F18-88E4-60754810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9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06E8-081D-4F85-A9D1-8895F7A7D897}" type="datetimeFigureOut">
              <a:rPr lang="en-US" smtClean="0"/>
              <a:t>24-Nov-14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8EAB-9CD6-4F18-88E4-60754810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6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06E8-081D-4F85-A9D1-8895F7A7D897}" type="datetimeFigureOut">
              <a:rPr lang="en-US" smtClean="0"/>
              <a:t>24-Nov-14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8EAB-9CD6-4F18-88E4-60754810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3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06E8-081D-4F85-A9D1-8895F7A7D897}" type="datetimeFigureOut">
              <a:rPr lang="en-US" smtClean="0"/>
              <a:t>24-Nov-14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8EAB-9CD6-4F18-88E4-60754810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0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06E8-081D-4F85-A9D1-8895F7A7D897}" type="datetimeFigureOut">
              <a:rPr lang="en-US" smtClean="0"/>
              <a:t>24-Nov-14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8EAB-9CD6-4F18-88E4-60754810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1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06E8-081D-4F85-A9D1-8895F7A7D897}" type="datetimeFigureOut">
              <a:rPr lang="en-US" smtClean="0"/>
              <a:t>24-Nov-14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8EAB-9CD6-4F18-88E4-60754810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2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06E8-081D-4F85-A9D1-8895F7A7D897}" type="datetimeFigureOut">
              <a:rPr lang="en-US" smtClean="0"/>
              <a:t>24-Nov-14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8EAB-9CD6-4F18-88E4-60754810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06E8-081D-4F85-A9D1-8895F7A7D897}" type="datetimeFigureOut">
              <a:rPr lang="en-US" smtClean="0"/>
              <a:t>24-Nov-14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8EAB-9CD6-4F18-88E4-60754810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06E8-081D-4F85-A9D1-8895F7A7D897}" type="datetimeFigureOut">
              <a:rPr lang="en-US" smtClean="0"/>
              <a:t>24-Nov-14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8EAB-9CD6-4F18-88E4-60754810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5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92406E8-081D-4F85-A9D1-8895F7A7D897}" type="datetimeFigureOut">
              <a:rPr lang="en-US" smtClean="0"/>
              <a:t>24-Nov-14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58EAB-9CD6-4F18-88E4-60754810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98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" y="1130963"/>
            <a:ext cx="12191380" cy="2958949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3345354" y="4101119"/>
            <a:ext cx="3044066" cy="2362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Mochamad Arif Pujiadi</a:t>
            </a:r>
          </a:p>
          <a:p>
            <a:endParaRPr lang="en-US" sz="800" dirty="0" smtClean="0"/>
          </a:p>
          <a:p>
            <a:r>
              <a:rPr lang="en-US" sz="2000" dirty="0"/>
              <a:t>Orin Cristina</a:t>
            </a:r>
          </a:p>
          <a:p>
            <a:endParaRPr lang="en-US" sz="800" dirty="0"/>
          </a:p>
          <a:p>
            <a:r>
              <a:rPr lang="en-US" sz="2000" dirty="0" err="1"/>
              <a:t>Dodie</a:t>
            </a:r>
            <a:r>
              <a:rPr lang="en-US" sz="2000" dirty="0"/>
              <a:t> Adam </a:t>
            </a:r>
            <a:r>
              <a:rPr lang="en-US" sz="2000" dirty="0" err="1" smtClean="0"/>
              <a:t>Pratama</a:t>
            </a:r>
            <a:endParaRPr lang="en-US" sz="2000" dirty="0" smtClean="0"/>
          </a:p>
        </p:txBody>
      </p:sp>
      <p:sp>
        <p:nvSpPr>
          <p:cNvPr id="11" name="Text Placeholder 9"/>
          <p:cNvSpPr txBox="1">
            <a:spLocks/>
          </p:cNvSpPr>
          <p:nvPr/>
        </p:nvSpPr>
        <p:spPr>
          <a:xfrm>
            <a:off x="6899376" y="4089912"/>
            <a:ext cx="3260635" cy="236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000" dirty="0" smtClean="0"/>
              <a:t>2008730023</a:t>
            </a:r>
          </a:p>
          <a:p>
            <a:endParaRPr lang="en-US" sz="800" dirty="0"/>
          </a:p>
          <a:p>
            <a:r>
              <a:rPr lang="en-US" sz="2000" dirty="0"/>
              <a:t>2009730041</a:t>
            </a:r>
            <a:endParaRPr lang="en-US" sz="2000" dirty="0" smtClean="0"/>
          </a:p>
          <a:p>
            <a:endParaRPr lang="en-US" sz="800" dirty="0" smtClean="0"/>
          </a:p>
          <a:p>
            <a:r>
              <a:rPr lang="en-US" sz="2000" dirty="0"/>
              <a:t>2009730047</a:t>
            </a:r>
          </a:p>
        </p:txBody>
      </p:sp>
    </p:spTree>
    <p:extLst>
      <p:ext uri="{BB962C8B-B14F-4D97-AF65-F5344CB8AC3E}">
        <p14:creationId xmlns:p14="http://schemas.microsoft.com/office/powerpoint/2010/main" val="195084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441613" y="2927202"/>
            <a:ext cx="4258055" cy="1008728"/>
          </a:xfrm>
        </p:spPr>
        <p:txBody>
          <a:bodyPr/>
          <a:lstStyle/>
          <a:p>
            <a:r>
              <a:rPr lang="en-US" sz="4000" dirty="0" smtClean="0"/>
              <a:t>Class Diagram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98" y="425436"/>
            <a:ext cx="5955261" cy="601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5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091" y="2987843"/>
            <a:ext cx="2129666" cy="1151021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25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268224"/>
            <a:ext cx="8825659" cy="1571024"/>
          </a:xfrm>
        </p:spPr>
        <p:txBody>
          <a:bodyPr/>
          <a:lstStyle/>
          <a:p>
            <a:r>
              <a:rPr lang="en-US" sz="4000" dirty="0" err="1" smtClean="0"/>
              <a:t>Deskripsi</a:t>
            </a:r>
            <a:r>
              <a:rPr lang="en-US" sz="4000" dirty="0" smtClean="0"/>
              <a:t> Game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369115" y="2489752"/>
            <a:ext cx="6822885" cy="2362200"/>
          </a:xfrm>
        </p:spPr>
        <p:txBody>
          <a:bodyPr>
            <a:normAutofit/>
          </a:bodyPr>
          <a:lstStyle/>
          <a:p>
            <a:r>
              <a:rPr lang="en-US" dirty="0"/>
              <a:t>Game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dimainkan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grid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, di </a:t>
            </a:r>
            <a:r>
              <a:rPr lang="en-US" dirty="0" err="1"/>
              <a:t>mana</a:t>
            </a:r>
            <a:endParaRPr lang="en-US" dirty="0"/>
          </a:p>
          <a:p>
            <a:r>
              <a:rPr lang="en-US" dirty="0" err="1"/>
              <a:t>pemeran</a:t>
            </a:r>
            <a:r>
              <a:rPr lang="en-US" dirty="0"/>
              <a:t> </a:t>
            </a:r>
            <a:r>
              <a:rPr lang="en-US" dirty="0" err="1"/>
              <a:t>utamanya</a:t>
            </a:r>
            <a:r>
              <a:rPr lang="en-US" dirty="0"/>
              <a:t> yang </a:t>
            </a:r>
            <a:r>
              <a:rPr lang="en-US" dirty="0" err="1"/>
              <a:t>bernama</a:t>
            </a:r>
            <a:r>
              <a:rPr lang="en-US" dirty="0"/>
              <a:t> </a:t>
            </a:r>
            <a:r>
              <a:rPr lang="en-US" dirty="0" smtClean="0"/>
              <a:t>Chip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bergerak</a:t>
            </a:r>
            <a:endParaRPr lang="en-US" dirty="0"/>
          </a:p>
          <a:p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, </a:t>
            </a:r>
            <a:r>
              <a:rPr lang="en-US" dirty="0" err="1"/>
              <a:t>kanan</a:t>
            </a:r>
            <a:r>
              <a:rPr lang="en-US" dirty="0"/>
              <a:t>, </a:t>
            </a:r>
            <a:r>
              <a:rPr lang="en-US" dirty="0" err="1"/>
              <a:t>atas</a:t>
            </a:r>
            <a:r>
              <a:rPr lang="en-US" dirty="0"/>
              <a:t>,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Ada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 smtClean="0"/>
              <a:t>objek</a:t>
            </a:r>
            <a:r>
              <a:rPr lang="en-US" dirty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/>
              <a:t>grid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 smtClean="0"/>
              <a:t>membunuh</a:t>
            </a:r>
            <a:r>
              <a:rPr lang="en-US" dirty="0" smtClean="0"/>
              <a:t> </a:t>
            </a:r>
            <a:r>
              <a:rPr lang="en-US" dirty="0" err="1" smtClean="0"/>
              <a:t>pemain</a:t>
            </a:r>
            <a:r>
              <a:rPr lang="en-US" dirty="0" smtClean="0"/>
              <a:t> </a:t>
            </a:r>
            <a:r>
              <a:rPr lang="en-US" dirty="0" err="1"/>
              <a:t>utama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964" y="1839248"/>
            <a:ext cx="3271572" cy="341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9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3296" y="268224"/>
            <a:ext cx="8825659" cy="1103376"/>
          </a:xfrm>
        </p:spPr>
        <p:txBody>
          <a:bodyPr/>
          <a:lstStyle/>
          <a:p>
            <a:r>
              <a:rPr lang="en-US" sz="4000" dirty="0" err="1" smtClean="0"/>
              <a:t>Elemen</a:t>
            </a:r>
            <a:r>
              <a:rPr lang="en-US" sz="4000" dirty="0" smtClean="0"/>
              <a:t> Minimum</a:t>
            </a:r>
            <a:endParaRPr lang="en-US" sz="4000" dirty="0"/>
          </a:p>
        </p:txBody>
      </p:sp>
      <p:graphicFrame>
        <p:nvGraphicFramePr>
          <p:cNvPr id="7" name="Table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1985688"/>
              </p:ext>
            </p:extLst>
          </p:nvPr>
        </p:nvGraphicFramePr>
        <p:xfrm>
          <a:off x="1234707" y="1382047"/>
          <a:ext cx="9208703" cy="507650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00014"/>
                <a:gridCol w="1676650"/>
                <a:gridCol w="5932039"/>
              </a:tblGrid>
              <a:tr h="446752">
                <a:tc>
                  <a:txBody>
                    <a:bodyPr/>
                    <a:lstStyle/>
                    <a:p>
                      <a:r>
                        <a:rPr lang="en-US" sz="1800" b="0" dirty="0" err="1" smtClean="0"/>
                        <a:t>Nama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/>
                        <a:t>Gambar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/>
                        <a:t>Deskripsi</a:t>
                      </a:r>
                      <a:endParaRPr lang="en-US" sz="1800" b="0" dirty="0"/>
                    </a:p>
                  </a:txBody>
                  <a:tcPr/>
                </a:tc>
              </a:tr>
              <a:tr h="6416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Chip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Pemeran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utama</a:t>
                      </a:r>
                      <a:r>
                        <a:rPr lang="en-US" sz="1400" dirty="0" smtClean="0"/>
                        <a:t> yang </a:t>
                      </a:r>
                      <a:r>
                        <a:rPr lang="en-US" sz="1400" dirty="0" err="1" smtClean="0"/>
                        <a:t>dapat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digerak-gerakkan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ke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atas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bawah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kiri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dan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kanan</a:t>
                      </a:r>
                      <a:endParaRPr lang="en-US" sz="1400" dirty="0"/>
                    </a:p>
                  </a:txBody>
                  <a:tcPr anchor="ctr"/>
                </a:tc>
              </a:tr>
              <a:tr h="66984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Lantai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kosong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Chip </a:t>
                      </a:r>
                      <a:r>
                        <a:rPr lang="en-US" sz="1400" dirty="0" err="1" smtClean="0"/>
                        <a:t>dapat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bergerak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pada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lantai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kosong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ini</a:t>
                      </a:r>
                      <a:endParaRPr lang="en-US" sz="1400" dirty="0"/>
                    </a:p>
                  </a:txBody>
                  <a:tcPr anchor="ctr"/>
                </a:tc>
              </a:tr>
              <a:tr h="63767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Dinding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Chip tidak dapat berjalan menembus dinding</a:t>
                      </a:r>
                      <a:endParaRPr lang="en-US" sz="1400" dirty="0"/>
                    </a:p>
                  </a:txBody>
                  <a:tcPr anchor="ctr"/>
                </a:tc>
              </a:tr>
              <a:tr h="661737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Integrated circuit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Dapat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diambil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oleh</a:t>
                      </a:r>
                      <a:r>
                        <a:rPr lang="en-US" sz="1400" dirty="0" smtClean="0"/>
                        <a:t> Chip. Chip </a:t>
                      </a:r>
                      <a:r>
                        <a:rPr lang="en-US" sz="1400" dirty="0" err="1" smtClean="0"/>
                        <a:t>harus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mengambil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semua</a:t>
                      </a:r>
                      <a:r>
                        <a:rPr lang="en-US" sz="1400" dirty="0" smtClean="0"/>
                        <a:t> Integrated Circuit yang </a:t>
                      </a:r>
                      <a:r>
                        <a:rPr lang="en-US" sz="1400" dirty="0" err="1" smtClean="0"/>
                        <a:t>ada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err="1" smtClean="0"/>
                        <a:t>pada</a:t>
                      </a:r>
                      <a:r>
                        <a:rPr lang="en-US" sz="1400" dirty="0" smtClean="0"/>
                        <a:t> level </a:t>
                      </a:r>
                      <a:r>
                        <a:rPr lang="en-US" sz="1400" dirty="0" err="1" smtClean="0"/>
                        <a:t>ini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untuk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membuka</a:t>
                      </a:r>
                      <a:r>
                        <a:rPr lang="en-US" sz="1400" dirty="0" smtClean="0"/>
                        <a:t> barrier</a:t>
                      </a:r>
                      <a:endParaRPr lang="en-US" sz="1400" dirty="0"/>
                    </a:p>
                  </a:txBody>
                  <a:tcPr anchor="ctr"/>
                </a:tc>
              </a:tr>
              <a:tr h="613611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Barrier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Penghalang</a:t>
                      </a:r>
                      <a:r>
                        <a:rPr lang="en-US" sz="1400" dirty="0" smtClean="0"/>
                        <a:t> Chip </a:t>
                      </a:r>
                      <a:r>
                        <a:rPr lang="en-US" sz="1400" dirty="0" err="1" smtClean="0"/>
                        <a:t>sebelum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masuk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ke</a:t>
                      </a:r>
                      <a:r>
                        <a:rPr lang="en-US" sz="1400" dirty="0" smtClean="0"/>
                        <a:t> finish. Chip </a:t>
                      </a:r>
                      <a:r>
                        <a:rPr lang="en-US" sz="1400" dirty="0" err="1" smtClean="0"/>
                        <a:t>dapat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menghancurkan</a:t>
                      </a:r>
                      <a:r>
                        <a:rPr lang="en-US" sz="1400" dirty="0" smtClean="0"/>
                        <a:t> barrier </a:t>
                      </a:r>
                      <a:r>
                        <a:rPr lang="en-US" sz="1400" dirty="0" err="1" smtClean="0"/>
                        <a:t>jika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err="1" smtClean="0"/>
                        <a:t>sudah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mengambil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semua</a:t>
                      </a:r>
                      <a:r>
                        <a:rPr lang="en-US" sz="1400" dirty="0" smtClean="0"/>
                        <a:t> IC yang </a:t>
                      </a:r>
                      <a:r>
                        <a:rPr lang="en-US" sz="1400" dirty="0" err="1" smtClean="0"/>
                        <a:t>ada</a:t>
                      </a:r>
                      <a:r>
                        <a:rPr lang="en-US" sz="1400" dirty="0" smtClean="0"/>
                        <a:t> di level </a:t>
                      </a:r>
                      <a:r>
                        <a:rPr lang="en-US" sz="1400" dirty="0" err="1" smtClean="0"/>
                        <a:t>ini</a:t>
                      </a:r>
                      <a:endParaRPr lang="en-US" sz="1400" dirty="0"/>
                    </a:p>
                  </a:txBody>
                  <a:tcPr anchor="ctr"/>
                </a:tc>
              </a:tr>
              <a:tr h="613611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Finish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Jika</a:t>
                      </a:r>
                      <a:r>
                        <a:rPr lang="en-US" sz="1400" dirty="0" smtClean="0"/>
                        <a:t> Chip </a:t>
                      </a:r>
                      <a:r>
                        <a:rPr lang="en-US" sz="1400" dirty="0" err="1" smtClean="0"/>
                        <a:t>masuk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ke</a:t>
                      </a:r>
                      <a:r>
                        <a:rPr lang="en-US" sz="1400" dirty="0" smtClean="0"/>
                        <a:t> Finish, </a:t>
                      </a:r>
                      <a:r>
                        <a:rPr lang="en-US" sz="1400" dirty="0" err="1" smtClean="0"/>
                        <a:t>permainan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berakhir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dan</a:t>
                      </a:r>
                      <a:r>
                        <a:rPr lang="en-US" sz="1400" dirty="0" smtClean="0"/>
                        <a:t> Chip </a:t>
                      </a:r>
                      <a:r>
                        <a:rPr lang="en-US" sz="1400" dirty="0" err="1" smtClean="0"/>
                        <a:t>menang</a:t>
                      </a:r>
                      <a:endParaRPr lang="en-US" sz="1400" dirty="0"/>
                    </a:p>
                  </a:txBody>
                  <a:tcPr anchor="ctr"/>
                </a:tc>
              </a:tr>
              <a:tr h="673768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Fire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Jika</a:t>
                      </a:r>
                      <a:r>
                        <a:rPr lang="en-US" sz="1400" dirty="0" smtClean="0"/>
                        <a:t> Chip </a:t>
                      </a:r>
                      <a:r>
                        <a:rPr lang="en-US" sz="1400" dirty="0" err="1" smtClean="0"/>
                        <a:t>menginjak</a:t>
                      </a:r>
                      <a:r>
                        <a:rPr lang="en-US" sz="1400" dirty="0" smtClean="0"/>
                        <a:t> Fire, </a:t>
                      </a:r>
                      <a:r>
                        <a:rPr lang="en-US" sz="1400" dirty="0" err="1" smtClean="0"/>
                        <a:t>maka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ia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akan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mati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dan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permainan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akan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berakhir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804" y="1834934"/>
            <a:ext cx="609524" cy="6095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964" y="2549816"/>
            <a:ext cx="516197" cy="5161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964" y="3195435"/>
            <a:ext cx="520338" cy="5203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923" y="4563006"/>
            <a:ext cx="469263" cy="4812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964" y="5232769"/>
            <a:ext cx="516829" cy="5168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923" y="5853858"/>
            <a:ext cx="517777" cy="51777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798" y="3816990"/>
            <a:ext cx="557548" cy="55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2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3296" y="268224"/>
            <a:ext cx="8825659" cy="1103376"/>
          </a:xfrm>
        </p:spPr>
        <p:txBody>
          <a:bodyPr/>
          <a:lstStyle/>
          <a:p>
            <a:r>
              <a:rPr lang="en-US" sz="4000" dirty="0" err="1" smtClean="0"/>
              <a:t>Elemen</a:t>
            </a:r>
            <a:r>
              <a:rPr lang="en-US" sz="4000" dirty="0" smtClean="0"/>
              <a:t> </a:t>
            </a:r>
            <a:r>
              <a:rPr lang="en-US" sz="4000" dirty="0" err="1" smtClean="0"/>
              <a:t>Baru</a:t>
            </a:r>
            <a:endParaRPr lang="en-US" sz="4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407753"/>
              </p:ext>
            </p:extLst>
          </p:nvPr>
        </p:nvGraphicFramePr>
        <p:xfrm>
          <a:off x="1887621" y="2151424"/>
          <a:ext cx="8127999" cy="270933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14358"/>
                <a:gridCol w="1479884"/>
                <a:gridCol w="4733757"/>
              </a:tblGrid>
              <a:tr h="375207">
                <a:tc>
                  <a:txBody>
                    <a:bodyPr/>
                    <a:lstStyle/>
                    <a:p>
                      <a:r>
                        <a:rPr lang="en-US" sz="1600" b="0" dirty="0" err="1" smtClean="0"/>
                        <a:t>Nama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/>
                        <a:t>Gambar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/>
                        <a:t>Deskripsi</a:t>
                      </a:r>
                      <a:endParaRPr lang="en-US" sz="1600" b="0" dirty="0" smtClean="0"/>
                    </a:p>
                  </a:txBody>
                  <a:tcPr/>
                </a:tc>
              </a:tr>
              <a:tr h="7700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Sepatu </a:t>
                      </a:r>
                      <a:r>
                        <a:rPr lang="en-US" sz="1400" dirty="0" err="1" smtClean="0"/>
                        <a:t>tahan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api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Jika</a:t>
                      </a:r>
                      <a:r>
                        <a:rPr lang="en-US" sz="1400" dirty="0" smtClean="0"/>
                        <a:t> Chip </a:t>
                      </a:r>
                      <a:r>
                        <a:rPr lang="en-US" sz="1400" dirty="0" err="1" smtClean="0"/>
                        <a:t>sudah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mengambil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sepatu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ini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ia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tidak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akan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mati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jika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menginjak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api</a:t>
                      </a:r>
                      <a:endParaRPr lang="en-US" sz="1400" dirty="0"/>
                    </a:p>
                  </a:txBody>
                  <a:tcPr anchor="ctr"/>
                </a:tc>
              </a:tr>
              <a:tr h="80611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Air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Tanpa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sepatu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renang</a:t>
                      </a:r>
                      <a:r>
                        <a:rPr lang="en-US" sz="1400" dirty="0" smtClean="0"/>
                        <a:t>, Chip </a:t>
                      </a:r>
                      <a:r>
                        <a:rPr lang="en-US" sz="1400" dirty="0" err="1" smtClean="0"/>
                        <a:t>akan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mati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jika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tercebur</a:t>
                      </a:r>
                      <a:r>
                        <a:rPr lang="en-US" sz="1400" dirty="0" smtClean="0"/>
                        <a:t> di air</a:t>
                      </a:r>
                      <a:endParaRPr lang="en-US" sz="1400" dirty="0"/>
                    </a:p>
                  </a:txBody>
                  <a:tcPr anchor="ctr"/>
                </a:tc>
              </a:tr>
              <a:tr h="7579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Sepatu </a:t>
                      </a:r>
                      <a:r>
                        <a:rPr lang="en-US" sz="1400" dirty="0" err="1" smtClean="0"/>
                        <a:t>renang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Jika</a:t>
                      </a:r>
                      <a:r>
                        <a:rPr lang="en-US" sz="1400" dirty="0" smtClean="0"/>
                        <a:t> Chip </a:t>
                      </a:r>
                      <a:r>
                        <a:rPr lang="en-US" sz="1400" dirty="0" err="1" smtClean="0"/>
                        <a:t>sudah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mengambil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sepatu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ini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ia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tidak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akan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mati</a:t>
                      </a:r>
                      <a:r>
                        <a:rPr lang="en-US" sz="1400" dirty="0" smtClean="0"/>
                        <a:t> di air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583" y="3439042"/>
            <a:ext cx="533362" cy="5333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599" y="2678016"/>
            <a:ext cx="495314" cy="4953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583" y="4218061"/>
            <a:ext cx="523370" cy="52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5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3296" y="268224"/>
            <a:ext cx="8825659" cy="1103376"/>
          </a:xfrm>
        </p:spPr>
        <p:txBody>
          <a:bodyPr/>
          <a:lstStyle/>
          <a:p>
            <a:r>
              <a:rPr lang="en-US" sz="4000" dirty="0" err="1" smtClean="0"/>
              <a:t>Elemen</a:t>
            </a:r>
            <a:r>
              <a:rPr lang="en-US" sz="4000" dirty="0" smtClean="0"/>
              <a:t> </a:t>
            </a:r>
            <a:r>
              <a:rPr lang="en-US" sz="4000" dirty="0" err="1" smtClean="0"/>
              <a:t>Tambahan</a:t>
            </a:r>
            <a:endParaRPr lang="en-US" sz="4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904735"/>
              </p:ext>
            </p:extLst>
          </p:nvPr>
        </p:nvGraphicFramePr>
        <p:xfrm>
          <a:off x="1346200" y="1251284"/>
          <a:ext cx="9049084" cy="511342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16052"/>
                <a:gridCol w="1861909"/>
                <a:gridCol w="54711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 err="1" smtClean="0"/>
                        <a:t>Nama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err="1" smtClean="0"/>
                        <a:t>Gambar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err="1" smtClean="0"/>
                        <a:t>Deskripsi</a:t>
                      </a:r>
                      <a:endParaRPr lang="en-US" sz="1600" b="0" i="0" dirty="0"/>
                    </a:p>
                  </a:txBody>
                  <a:tcPr/>
                </a:tc>
              </a:tr>
              <a:tr h="56762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Pintu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merah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Tanpa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kunci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merah</a:t>
                      </a:r>
                      <a:r>
                        <a:rPr lang="en-US" sz="1400" dirty="0" smtClean="0"/>
                        <a:t>, chip </a:t>
                      </a:r>
                      <a:r>
                        <a:rPr lang="en-US" sz="1400" dirty="0" err="1" smtClean="0"/>
                        <a:t>tidak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bisa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melewati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pintu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ini</a:t>
                      </a:r>
                      <a:endParaRPr lang="en-US" sz="1400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Kunci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merah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Jika</a:t>
                      </a:r>
                      <a:r>
                        <a:rPr lang="en-US" sz="1400" dirty="0" smtClean="0"/>
                        <a:t> chip </a:t>
                      </a:r>
                      <a:r>
                        <a:rPr lang="en-US" sz="1400" dirty="0" err="1" smtClean="0"/>
                        <a:t>sudah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mengambil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kunci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ini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maka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ia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dapat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melewati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pintu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merah</a:t>
                      </a:r>
                      <a:endParaRPr lang="en-US" sz="1400" dirty="0"/>
                    </a:p>
                  </a:txBody>
                  <a:tcPr anchor="ctr"/>
                </a:tc>
              </a:tr>
              <a:tr h="50532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Pintu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kuning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Tanpa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kunci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kuning</a:t>
                      </a:r>
                      <a:r>
                        <a:rPr lang="en-US" sz="1400" dirty="0" smtClean="0"/>
                        <a:t>, chip </a:t>
                      </a:r>
                      <a:r>
                        <a:rPr lang="en-US" sz="1400" dirty="0" err="1" smtClean="0"/>
                        <a:t>tidak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bisa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melewati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pintu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ini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62564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Kunci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kuning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Jika</a:t>
                      </a:r>
                      <a:r>
                        <a:rPr lang="en-US" sz="1400" dirty="0" smtClean="0"/>
                        <a:t> chip </a:t>
                      </a:r>
                      <a:r>
                        <a:rPr lang="en-US" sz="1400" dirty="0" err="1" smtClean="0"/>
                        <a:t>sudah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mengambil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kunci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ini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maka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ia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dapat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melewati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pintu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kuning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52939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Pintu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biru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Tanpa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kunci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biru</a:t>
                      </a:r>
                      <a:r>
                        <a:rPr lang="en-US" sz="1400" dirty="0" smtClean="0"/>
                        <a:t>, chip </a:t>
                      </a:r>
                      <a:r>
                        <a:rPr lang="en-US" sz="1400" dirty="0" err="1" smtClean="0"/>
                        <a:t>tidak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bisa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melewati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pintu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ini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67376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Kunci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biru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Jika</a:t>
                      </a:r>
                      <a:r>
                        <a:rPr lang="en-US" sz="1400" dirty="0" smtClean="0"/>
                        <a:t> chip </a:t>
                      </a:r>
                      <a:r>
                        <a:rPr lang="en-US" sz="1400" dirty="0" err="1" smtClean="0"/>
                        <a:t>sudah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mengambil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kunci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ini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maka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ia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dapat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melewati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pintu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biru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Pintu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hijau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Tanpa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kunci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hijau</a:t>
                      </a:r>
                      <a:r>
                        <a:rPr lang="en-US" sz="1400" dirty="0" smtClean="0"/>
                        <a:t>, chip </a:t>
                      </a:r>
                      <a:r>
                        <a:rPr lang="en-US" sz="1400" dirty="0" err="1" smtClean="0"/>
                        <a:t>tidak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bisa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melewati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pintu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ini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61147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Kunci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hijau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Jika</a:t>
                      </a:r>
                      <a:r>
                        <a:rPr lang="en-US" sz="1400" dirty="0" smtClean="0"/>
                        <a:t> chip </a:t>
                      </a:r>
                      <a:r>
                        <a:rPr lang="en-US" sz="1400" dirty="0" err="1" smtClean="0"/>
                        <a:t>sudah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mengambil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kunci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ini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maka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ia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dapat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melewati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pintu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hijau</a:t>
                      </a:r>
                      <a:endParaRPr lang="en-US" sz="1400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418" y="1706702"/>
            <a:ext cx="405024" cy="4050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962" y="2472435"/>
            <a:ext cx="507936" cy="203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418" y="2935033"/>
            <a:ext cx="405024" cy="4050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962" y="3576463"/>
            <a:ext cx="507936" cy="2285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418" y="4082693"/>
            <a:ext cx="405024" cy="4050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962" y="4762065"/>
            <a:ext cx="507936" cy="2158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418" y="5271599"/>
            <a:ext cx="405024" cy="4050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962" y="5931659"/>
            <a:ext cx="507936" cy="2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3296" y="268224"/>
            <a:ext cx="8825659" cy="1103376"/>
          </a:xfrm>
        </p:spPr>
        <p:txBody>
          <a:bodyPr/>
          <a:lstStyle/>
          <a:p>
            <a:r>
              <a:rPr lang="en-US" sz="4000" dirty="0" err="1" smtClean="0"/>
              <a:t>Perancangan</a:t>
            </a:r>
            <a:r>
              <a:rPr lang="en-US" sz="4000" dirty="0" smtClean="0"/>
              <a:t> Level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614" y="1533193"/>
            <a:ext cx="5790544" cy="4458364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sz="half" idx="2"/>
          </p:nvPr>
        </p:nvSpPr>
        <p:spPr>
          <a:xfrm>
            <a:off x="463296" y="2286000"/>
            <a:ext cx="5026440" cy="2629883"/>
          </a:xfrm>
        </p:spPr>
        <p:txBody>
          <a:bodyPr>
            <a:normAutofit/>
          </a:bodyPr>
          <a:lstStyle/>
          <a:p>
            <a:r>
              <a:rPr lang="en-US" dirty="0" smtClean="0"/>
              <a:t>Game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3 level, </a:t>
            </a:r>
            <a:r>
              <a:rPr lang="en-US" dirty="0" err="1" smtClean="0"/>
              <a:t>setiap</a:t>
            </a:r>
            <a:r>
              <a:rPr lang="en-US" dirty="0" smtClean="0"/>
              <a:t> level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array 2 </a:t>
            </a:r>
            <a:r>
              <a:rPr lang="en-US" dirty="0" err="1" smtClean="0"/>
              <a:t>dimensi</a:t>
            </a:r>
            <a:r>
              <a:rPr lang="en-US" dirty="0" smtClean="0"/>
              <a:t> yang </a:t>
            </a:r>
            <a:r>
              <a:rPr lang="en-US" dirty="0" err="1" smtClean="0"/>
              <a:t>berukuran</a:t>
            </a:r>
            <a:r>
              <a:rPr lang="en-US" dirty="0"/>
              <a:t> </a:t>
            </a:r>
            <a:r>
              <a:rPr lang="en-US" dirty="0" smtClean="0"/>
              <a:t>25 x 25.</a:t>
            </a:r>
          </a:p>
        </p:txBody>
      </p:sp>
    </p:spTree>
    <p:extLst>
      <p:ext uri="{BB962C8B-B14F-4D97-AF65-F5344CB8AC3E}">
        <p14:creationId xmlns:p14="http://schemas.microsoft.com/office/powerpoint/2010/main" val="249163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3296" y="268224"/>
            <a:ext cx="8825659" cy="1103376"/>
          </a:xfrm>
        </p:spPr>
        <p:txBody>
          <a:bodyPr/>
          <a:lstStyle/>
          <a:p>
            <a:r>
              <a:rPr lang="en-US" sz="4000" dirty="0" err="1" smtClean="0"/>
              <a:t>Keterangan</a:t>
            </a:r>
            <a:endParaRPr lang="en-US" sz="400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half" idx="2"/>
          </p:nvPr>
        </p:nvSpPr>
        <p:spPr>
          <a:xfrm>
            <a:off x="4599399" y="2024073"/>
            <a:ext cx="6481687" cy="3185601"/>
          </a:xfrm>
        </p:spPr>
        <p:txBody>
          <a:bodyPr>
            <a:normAutofit/>
          </a:bodyPr>
          <a:lstStyle/>
          <a:p>
            <a:r>
              <a:rPr lang="en-US" sz="1600" dirty="0" smtClean="0"/>
              <a:t>Level :</a:t>
            </a:r>
          </a:p>
          <a:p>
            <a:r>
              <a:rPr lang="en-US" sz="1400" dirty="0" smtClean="0"/>
              <a:t>level </a:t>
            </a:r>
            <a:r>
              <a:rPr lang="en-US" sz="1400" dirty="0" err="1" smtClean="0"/>
              <a:t>saat</a:t>
            </a:r>
            <a:r>
              <a:rPr lang="en-US" sz="1400" dirty="0" smtClean="0"/>
              <a:t> </a:t>
            </a:r>
            <a:r>
              <a:rPr lang="en-US" sz="1400" dirty="0" err="1" smtClean="0"/>
              <a:t>ini</a:t>
            </a:r>
            <a:r>
              <a:rPr lang="en-US" sz="1400" dirty="0" smtClean="0"/>
              <a:t> yang </a:t>
            </a:r>
            <a:r>
              <a:rPr lang="en-US" sz="1400" dirty="0" err="1" smtClean="0"/>
              <a:t>sedang</a:t>
            </a:r>
            <a:r>
              <a:rPr lang="en-US" sz="1400" dirty="0" smtClean="0"/>
              <a:t> chip </a:t>
            </a:r>
            <a:r>
              <a:rPr lang="en-US" sz="1400" dirty="0" err="1" smtClean="0"/>
              <a:t>tempuh</a:t>
            </a:r>
            <a:endParaRPr lang="en-US" sz="1400" dirty="0"/>
          </a:p>
          <a:p>
            <a:endParaRPr lang="en-US" dirty="0" smtClean="0"/>
          </a:p>
          <a:p>
            <a:r>
              <a:rPr lang="en-US" sz="1600" dirty="0" smtClean="0"/>
              <a:t>Chip yang </a:t>
            </a:r>
            <a:r>
              <a:rPr lang="en-US" sz="1600" dirty="0" err="1" smtClean="0"/>
              <a:t>tersisa</a:t>
            </a:r>
            <a:r>
              <a:rPr lang="en-US" sz="1600" dirty="0"/>
              <a:t> :</a:t>
            </a:r>
            <a:r>
              <a:rPr lang="en-US" sz="1600" dirty="0" smtClean="0"/>
              <a:t> </a:t>
            </a:r>
          </a:p>
          <a:p>
            <a:r>
              <a:rPr lang="en-US" sz="1400" dirty="0" smtClean="0"/>
              <a:t>IC yang </a:t>
            </a:r>
            <a:r>
              <a:rPr lang="en-US" sz="1400" dirty="0" err="1" smtClean="0"/>
              <a:t>tersisa</a:t>
            </a:r>
            <a:r>
              <a:rPr lang="en-US" sz="1400" dirty="0" smtClean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chip </a:t>
            </a:r>
            <a:r>
              <a:rPr lang="en-US" sz="1400" dirty="0" err="1" smtClean="0"/>
              <a:t>ambil</a:t>
            </a:r>
            <a:r>
              <a:rPr lang="en-US" sz="1400" dirty="0" smtClean="0"/>
              <a:t> agar </a:t>
            </a:r>
            <a:r>
              <a:rPr lang="en-US" sz="1400" dirty="0" err="1" smtClean="0"/>
              <a:t>dapat</a:t>
            </a:r>
            <a:r>
              <a:rPr lang="en-US" sz="1400" dirty="0" smtClean="0"/>
              <a:t> </a:t>
            </a:r>
            <a:r>
              <a:rPr lang="en-US" sz="1400" dirty="0" err="1" smtClean="0"/>
              <a:t>menembus</a:t>
            </a:r>
            <a:r>
              <a:rPr lang="en-US" sz="1400" dirty="0" smtClean="0"/>
              <a:t> barrier</a:t>
            </a:r>
          </a:p>
          <a:p>
            <a:endParaRPr lang="en-US" dirty="0" smtClean="0"/>
          </a:p>
          <a:p>
            <a:r>
              <a:rPr lang="en-US" sz="1600" dirty="0" smtClean="0"/>
              <a:t>Inventory : </a:t>
            </a:r>
          </a:p>
          <a:p>
            <a:r>
              <a:rPr lang="en-US" sz="1400" dirty="0" err="1" smtClean="0"/>
              <a:t>Tempat</a:t>
            </a:r>
            <a:r>
              <a:rPr lang="en-US" sz="1400" dirty="0" smtClean="0"/>
              <a:t> </a:t>
            </a:r>
            <a:r>
              <a:rPr lang="en-US" sz="1400" dirty="0" err="1" smtClean="0"/>
              <a:t>menyimpan</a:t>
            </a:r>
            <a:r>
              <a:rPr lang="en-US" sz="1400" dirty="0" smtClean="0"/>
              <a:t> </a:t>
            </a:r>
            <a:r>
              <a:rPr lang="en-US" sz="1400" dirty="0" err="1" smtClean="0"/>
              <a:t>elemen</a:t>
            </a:r>
            <a:r>
              <a:rPr lang="en-US" sz="1400" dirty="0" smtClean="0"/>
              <a:t> </a:t>
            </a:r>
            <a:r>
              <a:rPr lang="en-US" sz="1400" dirty="0" err="1" smtClean="0"/>
              <a:t>kunci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sepatu</a:t>
            </a:r>
            <a:r>
              <a:rPr lang="en-US" sz="1400" dirty="0" smtClean="0"/>
              <a:t> yang </a:t>
            </a:r>
            <a:r>
              <a:rPr lang="en-US" sz="1400" dirty="0" err="1" smtClean="0"/>
              <a:t>telah</a:t>
            </a:r>
            <a:r>
              <a:rPr lang="en-US" sz="1400" dirty="0" smtClean="0"/>
              <a:t> chip </a:t>
            </a:r>
            <a:r>
              <a:rPr lang="en-US" sz="1400" dirty="0" err="1" smtClean="0"/>
              <a:t>ambil</a:t>
            </a:r>
            <a:endParaRPr lang="en-US" sz="1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9" y="2415099"/>
            <a:ext cx="2676656" cy="248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3296" y="268224"/>
            <a:ext cx="8825659" cy="1103376"/>
          </a:xfrm>
        </p:spPr>
        <p:txBody>
          <a:bodyPr/>
          <a:lstStyle/>
          <a:p>
            <a:r>
              <a:rPr lang="en-US" sz="4000" dirty="0" smtClean="0"/>
              <a:t>Class Diagram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02" y="1485690"/>
            <a:ext cx="4702917" cy="3194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144" y="1485690"/>
            <a:ext cx="3229823" cy="482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11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3296" y="268224"/>
            <a:ext cx="8825659" cy="1103376"/>
          </a:xfrm>
        </p:spPr>
        <p:txBody>
          <a:bodyPr/>
          <a:lstStyle/>
          <a:p>
            <a:r>
              <a:rPr lang="en-US" sz="4000" dirty="0" smtClean="0"/>
              <a:t>Class Diagram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428" y="268224"/>
            <a:ext cx="5414130" cy="62649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30" y="1046747"/>
            <a:ext cx="310569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10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195</TotalTime>
  <Words>526</Words>
  <Application>Microsoft Office PowerPoint</Application>
  <PresentationFormat>Widescreen</PresentationFormat>
  <Paragraphs>98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PowerPoint Presentation</vt:lpstr>
      <vt:lpstr>Deskripsi Game</vt:lpstr>
      <vt:lpstr>Elemen Minimum</vt:lpstr>
      <vt:lpstr>Elemen Baru</vt:lpstr>
      <vt:lpstr>Elemen Tambahan</vt:lpstr>
      <vt:lpstr>Perancangan Level</vt:lpstr>
      <vt:lpstr>Keterangan</vt:lpstr>
      <vt:lpstr>Class Diagram</vt:lpstr>
      <vt:lpstr>Class Diagram</vt:lpstr>
      <vt:lpstr>Class Diagram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Mochamad Arif Pujiadi ©</dc:creator>
  <cp:lastModifiedBy>Mochamad Arif Pujiadi ©</cp:lastModifiedBy>
  <cp:revision>33</cp:revision>
  <dcterms:created xsi:type="dcterms:W3CDTF">2014-11-22T01:42:00Z</dcterms:created>
  <dcterms:modified xsi:type="dcterms:W3CDTF">2014-11-25T00:46:45Z</dcterms:modified>
</cp:coreProperties>
</file>