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modernComment_116_63FE83CF.xml" ContentType="application/vnd.ms-powerpoint.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37" r:id="rId4"/>
  </p:sldMasterIdLst>
  <p:notesMasterIdLst>
    <p:notesMasterId r:id="rId20"/>
  </p:notesMasterIdLst>
  <p:sldIdLst>
    <p:sldId id="256" r:id="rId5"/>
    <p:sldId id="271" r:id="rId6"/>
    <p:sldId id="258" r:id="rId7"/>
    <p:sldId id="257" r:id="rId8"/>
    <p:sldId id="260" r:id="rId9"/>
    <p:sldId id="279" r:id="rId10"/>
    <p:sldId id="263" r:id="rId11"/>
    <p:sldId id="262" r:id="rId12"/>
    <p:sldId id="274" r:id="rId13"/>
    <p:sldId id="275" r:id="rId14"/>
    <p:sldId id="276" r:id="rId15"/>
    <p:sldId id="278" r:id="rId16"/>
    <p:sldId id="264" r:id="rId17"/>
    <p:sldId id="26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1CCA25-1649-D22B-E678-7C62E3FACF25}" name="Singh, Ram C" initials="SRC" userId="S::rsingh451@gatech.edu::0c1571fb-9e4c-490c-81d6-281528644c81" providerId="AD"/>
  <p188:author id="{3A3DDB63-30AF-46E0-7573-9E62A373C64A}" name="Rachman, Arif" initials="RA" userId="S::arachman6@gatech.edu::7cc56e9b-a014-432b-9c07-1220471d3b8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D79B6-D50A-4CAA-B68E-15A96CEE0BCA}" v="2" dt="2023-06-24T22:53:08.118"/>
    <p1510:client id="{D82FC0B7-10A0-4E31-A9B1-BE5D66C36DC4}" v="151" dt="2023-06-25T08:27:56.450"/>
    <p1510:client id="{F17DC59C-084A-FBEB-8A9D-1BC40777F3B0}" v="288" dt="2023-06-24T23:18:35.9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99" autoAdjust="0"/>
  </p:normalViewPr>
  <p:slideViewPr>
    <p:cSldViewPr snapToGrid="0">
      <p:cViewPr varScale="1">
        <p:scale>
          <a:sx n="94" d="100"/>
          <a:sy n="94" d="100"/>
        </p:scale>
        <p:origin x="30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Reginald Edbert K" userId="S::rlim37@gatech.edu::804b4062-7bd4-4522-85af-9511276dc059" providerId="AD" clId="Web-{FFECD639-3434-4126-BD82-E4D6A6C20088}"/>
    <pc:docChg chg="modSld">
      <pc:chgData name="Lim, Reginald Edbert K" userId="S::rlim37@gatech.edu::804b4062-7bd4-4522-85af-9511276dc059" providerId="AD" clId="Web-{FFECD639-3434-4126-BD82-E4D6A6C20088}" dt="2023-06-24T09:11:30.002" v="87" actId="20577"/>
      <pc:docMkLst>
        <pc:docMk/>
      </pc:docMkLst>
      <pc:sldChg chg="modSp">
        <pc:chgData name="Lim, Reginald Edbert K" userId="S::rlim37@gatech.edu::804b4062-7bd4-4522-85af-9511276dc059" providerId="AD" clId="Web-{FFECD639-3434-4126-BD82-E4D6A6C20088}" dt="2023-06-24T09:05:41.476" v="9" actId="20577"/>
        <pc:sldMkLst>
          <pc:docMk/>
          <pc:sldMk cId="2295187988" sldId="258"/>
        </pc:sldMkLst>
        <pc:spChg chg="mod">
          <ac:chgData name="Lim, Reginald Edbert K" userId="S::rlim37@gatech.edu::804b4062-7bd4-4522-85af-9511276dc059" providerId="AD" clId="Web-{FFECD639-3434-4126-BD82-E4D6A6C20088}" dt="2023-06-24T09:05:41.476" v="9" actId="20577"/>
          <ac:spMkLst>
            <pc:docMk/>
            <pc:sldMk cId="2295187988" sldId="258"/>
            <ac:spMk id="16" creationId="{741974A3-1719-71A8-B30B-35646650690B}"/>
          </ac:spMkLst>
        </pc:spChg>
      </pc:sldChg>
      <pc:sldChg chg="modSp">
        <pc:chgData name="Lim, Reginald Edbert K" userId="S::rlim37@gatech.edu::804b4062-7bd4-4522-85af-9511276dc059" providerId="AD" clId="Web-{FFECD639-3434-4126-BD82-E4D6A6C20088}" dt="2023-06-24T09:06:23.383" v="14" actId="20577"/>
        <pc:sldMkLst>
          <pc:docMk/>
          <pc:sldMk cId="821364033" sldId="259"/>
        </pc:sldMkLst>
        <pc:spChg chg="mod">
          <ac:chgData name="Lim, Reginald Edbert K" userId="S::rlim37@gatech.edu::804b4062-7bd4-4522-85af-9511276dc059" providerId="AD" clId="Web-{FFECD639-3434-4126-BD82-E4D6A6C20088}" dt="2023-06-24T09:06:23.383" v="14" actId="20577"/>
          <ac:spMkLst>
            <pc:docMk/>
            <pc:sldMk cId="821364033" sldId="259"/>
            <ac:spMk id="3" creationId="{B5FCA58D-D3AA-2F03-23FE-0284D739436D}"/>
          </ac:spMkLst>
        </pc:spChg>
      </pc:sldChg>
      <pc:sldChg chg="modSp">
        <pc:chgData name="Lim, Reginald Edbert K" userId="S::rlim37@gatech.edu::804b4062-7bd4-4522-85af-9511276dc059" providerId="AD" clId="Web-{FFECD639-3434-4126-BD82-E4D6A6C20088}" dt="2023-06-24T09:07:27.229" v="20" actId="20577"/>
        <pc:sldMkLst>
          <pc:docMk/>
          <pc:sldMk cId="2929110074" sldId="260"/>
        </pc:sldMkLst>
        <pc:spChg chg="mod">
          <ac:chgData name="Lim, Reginald Edbert K" userId="S::rlim37@gatech.edu::804b4062-7bd4-4522-85af-9511276dc059" providerId="AD" clId="Web-{FFECD639-3434-4126-BD82-E4D6A6C20088}" dt="2023-06-24T09:07:27.229" v="20" actId="20577"/>
          <ac:spMkLst>
            <pc:docMk/>
            <pc:sldMk cId="2929110074" sldId="260"/>
            <ac:spMk id="3" creationId="{345499AA-9129-2AEA-EFE0-7921AAD8BE2A}"/>
          </ac:spMkLst>
        </pc:spChg>
      </pc:sldChg>
      <pc:sldChg chg="modSp">
        <pc:chgData name="Lim, Reginald Edbert K" userId="S::rlim37@gatech.edu::804b4062-7bd4-4522-85af-9511276dc059" providerId="AD" clId="Web-{FFECD639-3434-4126-BD82-E4D6A6C20088}" dt="2023-06-24T09:10:11.781" v="68" actId="20577"/>
        <pc:sldMkLst>
          <pc:docMk/>
          <pc:sldMk cId="4033718057" sldId="262"/>
        </pc:sldMkLst>
        <pc:spChg chg="mod">
          <ac:chgData name="Lim, Reginald Edbert K" userId="S::rlim37@gatech.edu::804b4062-7bd4-4522-85af-9511276dc059" providerId="AD" clId="Web-{FFECD639-3434-4126-BD82-E4D6A6C20088}" dt="2023-06-24T09:10:11.781" v="68" actId="20577"/>
          <ac:spMkLst>
            <pc:docMk/>
            <pc:sldMk cId="4033718057" sldId="262"/>
            <ac:spMk id="3" creationId="{052FAC2D-572E-960F-7DDE-BF07EBFC7F5F}"/>
          </ac:spMkLst>
        </pc:spChg>
      </pc:sldChg>
      <pc:sldChg chg="modSp">
        <pc:chgData name="Lim, Reginald Edbert K" userId="S::rlim37@gatech.edu::804b4062-7bd4-4522-85af-9511276dc059" providerId="AD" clId="Web-{FFECD639-3434-4126-BD82-E4D6A6C20088}" dt="2023-06-24T09:07:06.541" v="18" actId="20577"/>
        <pc:sldMkLst>
          <pc:docMk/>
          <pc:sldMk cId="146926388" sldId="269"/>
        </pc:sldMkLst>
        <pc:spChg chg="mod">
          <ac:chgData name="Lim, Reginald Edbert K" userId="S::rlim37@gatech.edu::804b4062-7bd4-4522-85af-9511276dc059" providerId="AD" clId="Web-{FFECD639-3434-4126-BD82-E4D6A6C20088}" dt="2023-06-24T09:07:06.541" v="18" actId="20577"/>
          <ac:spMkLst>
            <pc:docMk/>
            <pc:sldMk cId="146926388" sldId="269"/>
            <ac:spMk id="3" creationId="{86D4C9F0-3A6F-4393-C98E-A72BEF8C3321}"/>
          </ac:spMkLst>
        </pc:spChg>
      </pc:sldChg>
      <pc:sldChg chg="addSp modSp">
        <pc:chgData name="Lim, Reginald Edbert K" userId="S::rlim37@gatech.edu::804b4062-7bd4-4522-85af-9511276dc059" providerId="AD" clId="Web-{FFECD639-3434-4126-BD82-E4D6A6C20088}" dt="2023-06-24T09:11:30.002" v="87" actId="20577"/>
        <pc:sldMkLst>
          <pc:docMk/>
          <pc:sldMk cId="2771794351" sldId="270"/>
        </pc:sldMkLst>
        <pc:spChg chg="add mod">
          <ac:chgData name="Lim, Reginald Edbert K" userId="S::rlim37@gatech.edu::804b4062-7bd4-4522-85af-9511276dc059" providerId="AD" clId="Web-{FFECD639-3434-4126-BD82-E4D6A6C20088}" dt="2023-06-24T09:11:30.002" v="87" actId="20577"/>
          <ac:spMkLst>
            <pc:docMk/>
            <pc:sldMk cId="2771794351" sldId="270"/>
            <ac:spMk id="3" creationId="{EAC35A6E-58D6-E2B0-096A-0E37EF61DC8C}"/>
          </ac:spMkLst>
        </pc:spChg>
        <pc:picChg chg="mod">
          <ac:chgData name="Lim, Reginald Edbert K" userId="S::rlim37@gatech.edu::804b4062-7bd4-4522-85af-9511276dc059" providerId="AD" clId="Web-{FFECD639-3434-4126-BD82-E4D6A6C20088}" dt="2023-06-24T09:10:40.047" v="76" actId="1076"/>
          <ac:picMkLst>
            <pc:docMk/>
            <pc:sldMk cId="2771794351" sldId="270"/>
            <ac:picMk id="4" creationId="{065E6608-EF7C-440F-3274-9B4BFE328E6B}"/>
          </ac:picMkLst>
        </pc:picChg>
      </pc:sldChg>
      <pc:sldChg chg="modSp">
        <pc:chgData name="Lim, Reginald Edbert K" userId="S::rlim37@gatech.edu::804b4062-7bd4-4522-85af-9511276dc059" providerId="AD" clId="Web-{FFECD639-3434-4126-BD82-E4D6A6C20088}" dt="2023-06-24T09:05:07.569" v="6" actId="20577"/>
        <pc:sldMkLst>
          <pc:docMk/>
          <pc:sldMk cId="2121817240" sldId="271"/>
        </pc:sldMkLst>
        <pc:spChg chg="mod">
          <ac:chgData name="Lim, Reginald Edbert K" userId="S::rlim37@gatech.edu::804b4062-7bd4-4522-85af-9511276dc059" providerId="AD" clId="Web-{FFECD639-3434-4126-BD82-E4D6A6C20088}" dt="2023-06-24T09:05:07.569" v="6" actId="20577"/>
          <ac:spMkLst>
            <pc:docMk/>
            <pc:sldMk cId="2121817240" sldId="271"/>
            <ac:spMk id="27" creationId="{7572287D-0B3C-FDA9-9596-51357CB860AA}"/>
          </ac:spMkLst>
        </pc:spChg>
      </pc:sldChg>
    </pc:docChg>
  </pc:docChgLst>
  <pc:docChgLst>
    <pc:chgData name="Rachman, Arif" userId="S::arachman6@gatech.edu::7cc56e9b-a014-432b-9c07-1220471d3b85" providerId="AD" clId="Web-{C54D79B6-D50A-4CAA-B68E-15A96CEE0BCA}"/>
    <pc:docChg chg="mod">
      <pc:chgData name="Rachman, Arif" userId="S::arachman6@gatech.edu::7cc56e9b-a014-432b-9c07-1220471d3b85" providerId="AD" clId="Web-{C54D79B6-D50A-4CAA-B68E-15A96CEE0BCA}" dt="2023-06-24T22:53:08.118" v="1"/>
      <pc:docMkLst>
        <pc:docMk/>
      </pc:docMkLst>
      <pc:sldChg chg="modCm">
        <pc:chgData name="Rachman, Arif" userId="S::arachman6@gatech.edu::7cc56e9b-a014-432b-9c07-1220471d3b85" providerId="AD" clId="Web-{C54D79B6-D50A-4CAA-B68E-15A96CEE0BCA}" dt="2023-06-24T22:53:08.118" v="1"/>
        <pc:sldMkLst>
          <pc:docMk/>
          <pc:sldMk cId="2771794351" sldId="270"/>
        </pc:sldMkLst>
        <pc:extLst>
          <p:ext xmlns:p="http://schemas.openxmlformats.org/presentationml/2006/main" uri="{D6D511B9-2390-475A-947B-AFAB55BFBCF1}">
            <pc226:cmChg xmlns:pc226="http://schemas.microsoft.com/office/powerpoint/2022/06/main/command" chg="">
              <pc226:chgData name="Rachman, Arif" userId="S::arachman6@gatech.edu::7cc56e9b-a014-432b-9c07-1220471d3b85" providerId="AD" clId="Web-{C54D79B6-D50A-4CAA-B68E-15A96CEE0BCA}" dt="2023-06-24T22:53:08.118" v="1"/>
              <pc2:cmMkLst xmlns:pc2="http://schemas.microsoft.com/office/powerpoint/2019/9/main/command">
                <pc:docMk/>
                <pc:sldMk cId="2771794351" sldId="270"/>
                <pc2:cmMk id="{23849AB3-10BD-47B3-9C3C-BEC60BD61814}"/>
              </pc2:cmMkLst>
              <pc226:cmRplyChg chg="add">
                <pc226:chgData name="Rachman, Arif" userId="S::arachman6@gatech.edu::7cc56e9b-a014-432b-9c07-1220471d3b85" providerId="AD" clId="Web-{C54D79B6-D50A-4CAA-B68E-15A96CEE0BCA}" dt="2023-06-24T22:53:08.118" v="1"/>
                <pc2:cmRplyMkLst xmlns:pc2="http://schemas.microsoft.com/office/powerpoint/2019/9/main/command">
                  <pc:docMk/>
                  <pc:sldMk cId="2771794351" sldId="270"/>
                  <pc2:cmMk id="{23849AB3-10BD-47B3-9C3C-BEC60BD61814}"/>
                  <pc2:cmRplyMk id="{C2D5682B-590A-41A4-877E-52D49AC183BC}"/>
                </pc2:cmRplyMkLst>
              </pc226:cmRplyChg>
            </pc226:cmChg>
          </p:ext>
        </pc:extLst>
      </pc:sldChg>
    </pc:docChg>
  </pc:docChgLst>
  <pc:docChgLst>
    <pc:chgData name="Singh, Ram C" userId="0c1571fb-9e4c-490c-81d6-281528644c81" providerId="ADAL" clId="{D82FC0B7-10A0-4E31-A9B1-BE5D66C36DC4}"/>
    <pc:docChg chg="undo redo custSel addSld delSld modSld sldOrd">
      <pc:chgData name="Singh, Ram C" userId="0c1571fb-9e4c-490c-81d6-281528644c81" providerId="ADAL" clId="{D82FC0B7-10A0-4E31-A9B1-BE5D66C36DC4}" dt="2023-06-25T13:37:00.847" v="2952"/>
      <pc:docMkLst>
        <pc:docMk/>
      </pc:docMkLst>
      <pc:sldChg chg="addSp delSp modSp mod">
        <pc:chgData name="Singh, Ram C" userId="0c1571fb-9e4c-490c-81d6-281528644c81" providerId="ADAL" clId="{D82FC0B7-10A0-4E31-A9B1-BE5D66C36DC4}" dt="2023-06-25T08:27:56.450" v="2690" actId="20577"/>
        <pc:sldMkLst>
          <pc:docMk/>
          <pc:sldMk cId="2526697843" sldId="257"/>
        </pc:sldMkLst>
        <pc:spChg chg="add del mod">
          <ac:chgData name="Singh, Ram C" userId="0c1571fb-9e4c-490c-81d6-281528644c81" providerId="ADAL" clId="{D82FC0B7-10A0-4E31-A9B1-BE5D66C36DC4}" dt="2023-06-24T15:41:46.590" v="840" actId="478"/>
          <ac:spMkLst>
            <pc:docMk/>
            <pc:sldMk cId="2526697843" sldId="257"/>
            <ac:spMk id="3" creationId="{3FC43516-4049-0008-A38E-CE9A25B2FA08}"/>
          </ac:spMkLst>
        </pc:spChg>
        <pc:spChg chg="add del mod">
          <ac:chgData name="Singh, Ram C" userId="0c1571fb-9e4c-490c-81d6-281528644c81" providerId="ADAL" clId="{D82FC0B7-10A0-4E31-A9B1-BE5D66C36DC4}" dt="2023-06-24T15:36:03.605" v="407" actId="478"/>
          <ac:spMkLst>
            <pc:docMk/>
            <pc:sldMk cId="2526697843" sldId="257"/>
            <ac:spMk id="4" creationId="{AC24B3EC-BBE1-875D-D625-3607C5CE98B2}"/>
          </ac:spMkLst>
        </pc:spChg>
        <pc:spChg chg="add del mod">
          <ac:chgData name="Singh, Ram C" userId="0c1571fb-9e4c-490c-81d6-281528644c81" providerId="ADAL" clId="{D82FC0B7-10A0-4E31-A9B1-BE5D66C36DC4}" dt="2023-06-24T15:37:37.856" v="500" actId="478"/>
          <ac:spMkLst>
            <pc:docMk/>
            <pc:sldMk cId="2526697843" sldId="257"/>
            <ac:spMk id="7" creationId="{AB64D6FA-AC49-DC27-EC80-8C03747DB7C8}"/>
          </ac:spMkLst>
        </pc:spChg>
        <pc:spChg chg="add del mod">
          <ac:chgData name="Singh, Ram C" userId="0c1571fb-9e4c-490c-81d6-281528644c81" providerId="ADAL" clId="{D82FC0B7-10A0-4E31-A9B1-BE5D66C36DC4}" dt="2023-06-24T15:39:56.424" v="706" actId="478"/>
          <ac:spMkLst>
            <pc:docMk/>
            <pc:sldMk cId="2526697843" sldId="257"/>
            <ac:spMk id="8" creationId="{7B7F6B72-1C51-E005-A9AB-3844851720AE}"/>
          </ac:spMkLst>
        </pc:spChg>
        <pc:spChg chg="mod ord">
          <ac:chgData name="Singh, Ram C" userId="0c1571fb-9e4c-490c-81d6-281528644c81" providerId="ADAL" clId="{D82FC0B7-10A0-4E31-A9B1-BE5D66C36DC4}" dt="2023-06-24T15:47:48.326" v="965" actId="167"/>
          <ac:spMkLst>
            <pc:docMk/>
            <pc:sldMk cId="2526697843" sldId="257"/>
            <ac:spMk id="9" creationId="{7E11B966-86E0-C05D-A796-532A68058751}"/>
          </ac:spMkLst>
        </pc:spChg>
        <pc:spChg chg="add del mod">
          <ac:chgData name="Singh, Ram C" userId="0c1571fb-9e4c-490c-81d6-281528644c81" providerId="ADAL" clId="{D82FC0B7-10A0-4E31-A9B1-BE5D66C36DC4}" dt="2023-06-24T15:42:12.207" v="844" actId="478"/>
          <ac:spMkLst>
            <pc:docMk/>
            <pc:sldMk cId="2526697843" sldId="257"/>
            <ac:spMk id="10" creationId="{918DD432-E778-D2B9-D686-FDA5F6C324FD}"/>
          </ac:spMkLst>
        </pc:spChg>
        <pc:spChg chg="add del mod">
          <ac:chgData name="Singh, Ram C" userId="0c1571fb-9e4c-490c-81d6-281528644c81" providerId="ADAL" clId="{D82FC0B7-10A0-4E31-A9B1-BE5D66C36DC4}" dt="2023-06-24T15:42:21.825" v="848" actId="478"/>
          <ac:spMkLst>
            <pc:docMk/>
            <pc:sldMk cId="2526697843" sldId="257"/>
            <ac:spMk id="12" creationId="{BFD64437-BE59-4DE7-CE9B-1162C41DE0DB}"/>
          </ac:spMkLst>
        </pc:spChg>
        <pc:spChg chg="add del mod">
          <ac:chgData name="Singh, Ram C" userId="0c1571fb-9e4c-490c-81d6-281528644c81" providerId="ADAL" clId="{D82FC0B7-10A0-4E31-A9B1-BE5D66C36DC4}" dt="2023-06-24T15:45:09.745" v="932" actId="478"/>
          <ac:spMkLst>
            <pc:docMk/>
            <pc:sldMk cId="2526697843" sldId="257"/>
            <ac:spMk id="13" creationId="{18863641-B1F6-6FFB-F43B-3DBCC01824F1}"/>
          </ac:spMkLst>
        </pc:spChg>
        <pc:spChg chg="add del mod">
          <ac:chgData name="Singh, Ram C" userId="0c1571fb-9e4c-490c-81d6-281528644c81" providerId="ADAL" clId="{D82FC0B7-10A0-4E31-A9B1-BE5D66C36DC4}" dt="2023-06-24T15:45:13.485" v="933" actId="478"/>
          <ac:spMkLst>
            <pc:docMk/>
            <pc:sldMk cId="2526697843" sldId="257"/>
            <ac:spMk id="15" creationId="{E131E3C9-60DA-F077-A80B-DD9E29AE12CF}"/>
          </ac:spMkLst>
        </pc:spChg>
        <pc:spChg chg="mod ord">
          <ac:chgData name="Singh, Ram C" userId="0c1571fb-9e4c-490c-81d6-281528644c81" providerId="ADAL" clId="{D82FC0B7-10A0-4E31-A9B1-BE5D66C36DC4}" dt="2023-06-24T16:51:29.908" v="1886" actId="20577"/>
          <ac:spMkLst>
            <pc:docMk/>
            <pc:sldMk cId="2526697843" sldId="257"/>
            <ac:spMk id="64" creationId="{B0EFCB6F-7D22-D00B-21F4-CB222FB7AD69}"/>
          </ac:spMkLst>
        </pc:spChg>
        <pc:spChg chg="mod">
          <ac:chgData name="Singh, Ram C" userId="0c1571fb-9e4c-490c-81d6-281528644c81" providerId="ADAL" clId="{D82FC0B7-10A0-4E31-A9B1-BE5D66C36DC4}" dt="2023-06-24T15:46:05.720" v="954" actId="14100"/>
          <ac:spMkLst>
            <pc:docMk/>
            <pc:sldMk cId="2526697843" sldId="257"/>
            <ac:spMk id="67" creationId="{A42739FA-44B6-26EA-D552-585CCDF263A8}"/>
          </ac:spMkLst>
        </pc:spChg>
        <pc:spChg chg="mod">
          <ac:chgData name="Singh, Ram C" userId="0c1571fb-9e4c-490c-81d6-281528644c81" providerId="ADAL" clId="{D82FC0B7-10A0-4E31-A9B1-BE5D66C36DC4}" dt="2023-06-24T15:49:36.561" v="980" actId="14100"/>
          <ac:spMkLst>
            <pc:docMk/>
            <pc:sldMk cId="2526697843" sldId="257"/>
            <ac:spMk id="69" creationId="{1BC59BBA-18DA-D25C-4914-08C2338002F7}"/>
          </ac:spMkLst>
        </pc:spChg>
        <pc:spChg chg="mod">
          <ac:chgData name="Singh, Ram C" userId="0c1571fb-9e4c-490c-81d6-281528644c81" providerId="ADAL" clId="{D82FC0B7-10A0-4E31-A9B1-BE5D66C36DC4}" dt="2023-06-24T15:46:20.699" v="955" actId="14100"/>
          <ac:spMkLst>
            <pc:docMk/>
            <pc:sldMk cId="2526697843" sldId="257"/>
            <ac:spMk id="73" creationId="{1A94D41E-EA1C-68D5-9B0E-E485525D0FAB}"/>
          </ac:spMkLst>
        </pc:spChg>
        <pc:spChg chg="mod">
          <ac:chgData name="Singh, Ram C" userId="0c1571fb-9e4c-490c-81d6-281528644c81" providerId="ADAL" clId="{D82FC0B7-10A0-4E31-A9B1-BE5D66C36DC4}" dt="2023-06-24T15:37:28.234" v="499" actId="20577"/>
          <ac:spMkLst>
            <pc:docMk/>
            <pc:sldMk cId="2526697843" sldId="257"/>
            <ac:spMk id="75" creationId="{D73D07A4-C8D2-1120-BC13-140D0206A862}"/>
          </ac:spMkLst>
        </pc:spChg>
        <pc:spChg chg="mod">
          <ac:chgData name="Singh, Ram C" userId="0c1571fb-9e4c-490c-81d6-281528644c81" providerId="ADAL" clId="{D82FC0B7-10A0-4E31-A9B1-BE5D66C36DC4}" dt="2023-06-24T15:46:27.950" v="956" actId="14100"/>
          <ac:spMkLst>
            <pc:docMk/>
            <pc:sldMk cId="2526697843" sldId="257"/>
            <ac:spMk id="79" creationId="{C016829C-096A-4CD3-C3A8-C01308EEE10C}"/>
          </ac:spMkLst>
        </pc:spChg>
        <pc:spChg chg="mod">
          <ac:chgData name="Singh, Ram C" userId="0c1571fb-9e4c-490c-81d6-281528644c81" providerId="ADAL" clId="{D82FC0B7-10A0-4E31-A9B1-BE5D66C36DC4}" dt="2023-06-24T15:39:32.347" v="705" actId="20577"/>
          <ac:spMkLst>
            <pc:docMk/>
            <pc:sldMk cId="2526697843" sldId="257"/>
            <ac:spMk id="81" creationId="{5FD2B3FF-124D-AF4A-257D-4A05239DC402}"/>
          </ac:spMkLst>
        </pc:spChg>
        <pc:spChg chg="mod">
          <ac:chgData name="Singh, Ram C" userId="0c1571fb-9e4c-490c-81d6-281528644c81" providerId="ADAL" clId="{D82FC0B7-10A0-4E31-A9B1-BE5D66C36DC4}" dt="2023-06-24T15:46:33.818" v="957" actId="14100"/>
          <ac:spMkLst>
            <pc:docMk/>
            <pc:sldMk cId="2526697843" sldId="257"/>
            <ac:spMk id="85" creationId="{F0CFDC85-2DE1-F4F4-0A34-F28C31C2F1E6}"/>
          </ac:spMkLst>
        </pc:spChg>
        <pc:spChg chg="mod">
          <ac:chgData name="Singh, Ram C" userId="0c1571fb-9e4c-490c-81d6-281528644c81" providerId="ADAL" clId="{D82FC0B7-10A0-4E31-A9B1-BE5D66C36DC4}" dt="2023-06-24T15:42:08.732" v="843" actId="20577"/>
          <ac:spMkLst>
            <pc:docMk/>
            <pc:sldMk cId="2526697843" sldId="257"/>
            <ac:spMk id="87" creationId="{E653E632-8A8B-FF6A-8DE8-5A61D665603F}"/>
          </ac:spMkLst>
        </pc:spChg>
        <pc:spChg chg="mod">
          <ac:chgData name="Singh, Ram C" userId="0c1571fb-9e4c-490c-81d6-281528644c81" providerId="ADAL" clId="{D82FC0B7-10A0-4E31-A9B1-BE5D66C36DC4}" dt="2023-06-24T15:46:40.232" v="958" actId="14100"/>
          <ac:spMkLst>
            <pc:docMk/>
            <pc:sldMk cId="2526697843" sldId="257"/>
            <ac:spMk id="91" creationId="{316DAE69-3196-4EBD-3E52-DA1E782C3551}"/>
          </ac:spMkLst>
        </pc:spChg>
        <pc:spChg chg="mod">
          <ac:chgData name="Singh, Ram C" userId="0c1571fb-9e4c-490c-81d6-281528644c81" providerId="ADAL" clId="{D82FC0B7-10A0-4E31-A9B1-BE5D66C36DC4}" dt="2023-06-25T08:27:56.450" v="2690" actId="20577"/>
          <ac:spMkLst>
            <pc:docMk/>
            <pc:sldMk cId="2526697843" sldId="257"/>
            <ac:spMk id="93" creationId="{04AA14E9-9F81-BBDA-F4B8-6DD1808C16F9}"/>
          </ac:spMkLst>
        </pc:spChg>
        <pc:grpChg chg="mod">
          <ac:chgData name="Singh, Ram C" userId="0c1571fb-9e4c-490c-81d6-281528644c81" providerId="ADAL" clId="{D82FC0B7-10A0-4E31-A9B1-BE5D66C36DC4}" dt="2023-06-24T15:48:04.742" v="967" actId="1076"/>
          <ac:grpSpMkLst>
            <pc:docMk/>
            <pc:sldMk cId="2526697843" sldId="257"/>
            <ac:grpSpMk id="65" creationId="{E6ACD7C0-6184-0CE2-CB47-06BB33C19875}"/>
          </ac:grpSpMkLst>
        </pc:grpChg>
        <pc:grpChg chg="mod">
          <ac:chgData name="Singh, Ram C" userId="0c1571fb-9e4c-490c-81d6-281528644c81" providerId="ADAL" clId="{D82FC0B7-10A0-4E31-A9B1-BE5D66C36DC4}" dt="2023-06-24T15:49:23.966" v="979" actId="1076"/>
          <ac:grpSpMkLst>
            <pc:docMk/>
            <pc:sldMk cId="2526697843" sldId="257"/>
            <ac:grpSpMk id="66" creationId="{5EDA6470-69E5-178D-FC7E-6CBBC51BE14E}"/>
          </ac:grpSpMkLst>
        </pc:grpChg>
        <pc:grpChg chg="mod">
          <ac:chgData name="Singh, Ram C" userId="0c1571fb-9e4c-490c-81d6-281528644c81" providerId="ADAL" clId="{D82FC0B7-10A0-4E31-A9B1-BE5D66C36DC4}" dt="2023-06-24T15:49:20.470" v="978" actId="1076"/>
          <ac:grpSpMkLst>
            <pc:docMk/>
            <pc:sldMk cId="2526697843" sldId="257"/>
            <ac:grpSpMk id="72" creationId="{5E8F9542-7EBD-2877-1375-BBC8C50C7045}"/>
          </ac:grpSpMkLst>
        </pc:grpChg>
        <pc:grpChg chg="mod">
          <ac:chgData name="Singh, Ram C" userId="0c1571fb-9e4c-490c-81d6-281528644c81" providerId="ADAL" clId="{D82FC0B7-10A0-4E31-A9B1-BE5D66C36DC4}" dt="2023-06-24T15:49:14.927" v="977" actId="1076"/>
          <ac:grpSpMkLst>
            <pc:docMk/>
            <pc:sldMk cId="2526697843" sldId="257"/>
            <ac:grpSpMk id="78" creationId="{822A9FFE-074B-BF63-0B90-10E6FE5B21C5}"/>
          </ac:grpSpMkLst>
        </pc:grpChg>
        <pc:grpChg chg="mod">
          <ac:chgData name="Singh, Ram C" userId="0c1571fb-9e4c-490c-81d6-281528644c81" providerId="ADAL" clId="{D82FC0B7-10A0-4E31-A9B1-BE5D66C36DC4}" dt="2023-06-24T15:49:12.415" v="976" actId="1076"/>
          <ac:grpSpMkLst>
            <pc:docMk/>
            <pc:sldMk cId="2526697843" sldId="257"/>
            <ac:grpSpMk id="84" creationId="{254EE084-9711-8AE8-B07B-18B6E805F4E7}"/>
          </ac:grpSpMkLst>
        </pc:grpChg>
        <pc:grpChg chg="mod">
          <ac:chgData name="Singh, Ram C" userId="0c1571fb-9e4c-490c-81d6-281528644c81" providerId="ADAL" clId="{D82FC0B7-10A0-4E31-A9B1-BE5D66C36DC4}" dt="2023-06-24T15:49:07.215" v="975" actId="1076"/>
          <ac:grpSpMkLst>
            <pc:docMk/>
            <pc:sldMk cId="2526697843" sldId="257"/>
            <ac:grpSpMk id="90" creationId="{FE9E952D-21BF-872B-F470-0C2D6B57F897}"/>
          </ac:grpSpMkLst>
        </pc:grpChg>
        <pc:picChg chg="add del mod modCrop">
          <ac:chgData name="Singh, Ram C" userId="0c1571fb-9e4c-490c-81d6-281528644c81" providerId="ADAL" clId="{D82FC0B7-10A0-4E31-A9B1-BE5D66C36DC4}" dt="2023-06-24T15:33:47.474" v="286" actId="478"/>
          <ac:picMkLst>
            <pc:docMk/>
            <pc:sldMk cId="2526697843" sldId="257"/>
            <ac:picMk id="5" creationId="{F14D5D99-3A20-5BA7-7080-724B0F8AC1B1}"/>
          </ac:picMkLst>
        </pc:picChg>
      </pc:sldChg>
      <pc:sldChg chg="modSp mod">
        <pc:chgData name="Singh, Ram C" userId="0c1571fb-9e4c-490c-81d6-281528644c81" providerId="ADAL" clId="{D82FC0B7-10A0-4E31-A9B1-BE5D66C36DC4}" dt="2023-06-24T16:50:13.100" v="1864" actId="1035"/>
        <pc:sldMkLst>
          <pc:docMk/>
          <pc:sldMk cId="2295187988" sldId="258"/>
        </pc:sldMkLst>
        <pc:spChg chg="mod">
          <ac:chgData name="Singh, Ram C" userId="0c1571fb-9e4c-490c-81d6-281528644c81" providerId="ADAL" clId="{D82FC0B7-10A0-4E31-A9B1-BE5D66C36DC4}" dt="2023-06-24T16:50:13.100" v="1864" actId="1035"/>
          <ac:spMkLst>
            <pc:docMk/>
            <pc:sldMk cId="2295187988" sldId="258"/>
            <ac:spMk id="3" creationId="{0E6C2B19-B034-5D42-8ECF-03638BBA1961}"/>
          </ac:spMkLst>
        </pc:spChg>
        <pc:spChg chg="mod">
          <ac:chgData name="Singh, Ram C" userId="0c1571fb-9e4c-490c-81d6-281528644c81" providerId="ADAL" clId="{D82FC0B7-10A0-4E31-A9B1-BE5D66C36DC4}" dt="2023-06-24T16:50:13.100" v="1864" actId="1035"/>
          <ac:spMkLst>
            <pc:docMk/>
            <pc:sldMk cId="2295187988" sldId="258"/>
            <ac:spMk id="17" creationId="{3F5F985C-D561-EC58-55C2-B83751E0E539}"/>
          </ac:spMkLst>
        </pc:spChg>
        <pc:graphicFrameChg chg="mod">
          <ac:chgData name="Singh, Ram C" userId="0c1571fb-9e4c-490c-81d6-281528644c81" providerId="ADAL" clId="{D82FC0B7-10A0-4E31-A9B1-BE5D66C36DC4}" dt="2023-06-24T16:50:09.271" v="1862" actId="1035"/>
          <ac:graphicFrameMkLst>
            <pc:docMk/>
            <pc:sldMk cId="2295187988" sldId="258"/>
            <ac:graphicFrameMk id="13" creationId="{2398D976-4694-122B-0785-D9B42985AF3A}"/>
          </ac:graphicFrameMkLst>
        </pc:graphicFrameChg>
      </pc:sldChg>
      <pc:sldChg chg="modSp del mod">
        <pc:chgData name="Singh, Ram C" userId="0c1571fb-9e4c-490c-81d6-281528644c81" providerId="ADAL" clId="{D82FC0B7-10A0-4E31-A9B1-BE5D66C36DC4}" dt="2023-06-24T15:41:51.607" v="841" actId="47"/>
        <pc:sldMkLst>
          <pc:docMk/>
          <pc:sldMk cId="821364033" sldId="259"/>
        </pc:sldMkLst>
        <pc:spChg chg="mod">
          <ac:chgData name="Singh, Ram C" userId="0c1571fb-9e4c-490c-81d6-281528644c81" providerId="ADAL" clId="{D82FC0B7-10A0-4E31-A9B1-BE5D66C36DC4}" dt="2023-06-24T15:30:39.016" v="172" actId="27636"/>
          <ac:spMkLst>
            <pc:docMk/>
            <pc:sldMk cId="821364033" sldId="259"/>
            <ac:spMk id="3" creationId="{B5FCA58D-D3AA-2F03-23FE-0284D739436D}"/>
          </ac:spMkLst>
        </pc:spChg>
      </pc:sldChg>
      <pc:sldChg chg="modSp mod ord">
        <pc:chgData name="Singh, Ram C" userId="0c1571fb-9e4c-490c-81d6-281528644c81" providerId="ADAL" clId="{D82FC0B7-10A0-4E31-A9B1-BE5D66C36DC4}" dt="2023-06-25T13:22:39.312" v="2757" actId="20577"/>
        <pc:sldMkLst>
          <pc:docMk/>
          <pc:sldMk cId="2929110074" sldId="260"/>
        </pc:sldMkLst>
        <pc:spChg chg="mod">
          <ac:chgData name="Singh, Ram C" userId="0c1571fb-9e4c-490c-81d6-281528644c81" providerId="ADAL" clId="{D82FC0B7-10A0-4E31-A9B1-BE5D66C36DC4}" dt="2023-06-25T13:22:39.312" v="2757" actId="20577"/>
          <ac:spMkLst>
            <pc:docMk/>
            <pc:sldMk cId="2929110074" sldId="260"/>
            <ac:spMk id="3" creationId="{345499AA-9129-2AEA-EFE0-7921AAD8BE2A}"/>
          </ac:spMkLst>
        </pc:spChg>
      </pc:sldChg>
      <pc:sldChg chg="addSp delSp modSp del mod ord setBg setClrOvrMap">
        <pc:chgData name="Singh, Ram C" userId="0c1571fb-9e4c-490c-81d6-281528644c81" providerId="ADAL" clId="{D82FC0B7-10A0-4E31-A9B1-BE5D66C36DC4}" dt="2023-06-24T16:40:41.956" v="1854" actId="47"/>
        <pc:sldMkLst>
          <pc:docMk/>
          <pc:sldMk cId="2849066112" sldId="261"/>
        </pc:sldMkLst>
        <pc:spChg chg="mod">
          <ac:chgData name="Singh, Ram C" userId="0c1571fb-9e4c-490c-81d6-281528644c81" providerId="ADAL" clId="{D82FC0B7-10A0-4E31-A9B1-BE5D66C36DC4}" dt="2023-06-24T16:39:10.746" v="1815" actId="26606"/>
          <ac:spMkLst>
            <pc:docMk/>
            <pc:sldMk cId="2849066112" sldId="261"/>
            <ac:spMk id="2" creationId="{D60043AE-BA20-922E-A74A-24E56D77AA9D}"/>
          </ac:spMkLst>
        </pc:spChg>
        <pc:spChg chg="add del mod">
          <ac:chgData name="Singh, Ram C" userId="0c1571fb-9e4c-490c-81d6-281528644c81" providerId="ADAL" clId="{D82FC0B7-10A0-4E31-A9B1-BE5D66C36DC4}" dt="2023-06-24T16:37:14.493" v="1779" actId="26606"/>
          <ac:spMkLst>
            <pc:docMk/>
            <pc:sldMk cId="2849066112" sldId="261"/>
            <ac:spMk id="3" creationId="{434DFF80-F5E8-3F76-300D-BC0C103ACB79}"/>
          </ac:spMkLst>
        </pc:spChg>
        <pc:spChg chg="add del">
          <ac:chgData name="Singh, Ram C" userId="0c1571fb-9e4c-490c-81d6-281528644c81" providerId="ADAL" clId="{D82FC0B7-10A0-4E31-A9B1-BE5D66C36DC4}" dt="2023-06-24T16:37:06.125" v="1774" actId="26606"/>
          <ac:spMkLst>
            <pc:docMk/>
            <pc:sldMk cId="2849066112" sldId="261"/>
            <ac:spMk id="6" creationId="{52BE4420-3B5F-4549-8B4A-77855B8215EC}"/>
          </ac:spMkLst>
        </pc:spChg>
        <pc:spChg chg="add del">
          <ac:chgData name="Singh, Ram C" userId="0c1571fb-9e4c-490c-81d6-281528644c81" providerId="ADAL" clId="{D82FC0B7-10A0-4E31-A9B1-BE5D66C36DC4}" dt="2023-06-24T16:37:06.125" v="1774" actId="26606"/>
          <ac:spMkLst>
            <pc:docMk/>
            <pc:sldMk cId="2849066112" sldId="261"/>
            <ac:spMk id="7" creationId="{A75876F6-95D4-48CB-8E3E-4401A96E25A4}"/>
          </ac:spMkLst>
        </pc:spChg>
        <pc:spChg chg="add del">
          <ac:chgData name="Singh, Ram C" userId="0c1571fb-9e4c-490c-81d6-281528644c81" providerId="ADAL" clId="{D82FC0B7-10A0-4E31-A9B1-BE5D66C36DC4}" dt="2023-06-24T16:35:15.420" v="1749" actId="26606"/>
          <ac:spMkLst>
            <pc:docMk/>
            <pc:sldMk cId="2849066112" sldId="261"/>
            <ac:spMk id="8" creationId="{DC878D9A-77BE-4701-AE3D-EEFC53CD50BC}"/>
          </ac:spMkLst>
        </pc:spChg>
        <pc:spChg chg="add del">
          <ac:chgData name="Singh, Ram C" userId="0c1571fb-9e4c-490c-81d6-281528644c81" providerId="ADAL" clId="{D82FC0B7-10A0-4E31-A9B1-BE5D66C36DC4}" dt="2023-06-24T16:34:40.141" v="1741" actId="26606"/>
          <ac:spMkLst>
            <pc:docMk/>
            <pc:sldMk cId="2849066112" sldId="261"/>
            <ac:spMk id="9" creationId="{95224A92-B71D-4244-9CEE-E80F9BD118DF}"/>
          </ac:spMkLst>
        </pc:spChg>
        <pc:spChg chg="add del">
          <ac:chgData name="Singh, Ram C" userId="0c1571fb-9e4c-490c-81d6-281528644c81" providerId="ADAL" clId="{D82FC0B7-10A0-4E31-A9B1-BE5D66C36DC4}" dt="2023-06-24T16:35:15.420" v="1749" actId="26606"/>
          <ac:spMkLst>
            <pc:docMk/>
            <pc:sldMk cId="2849066112" sldId="261"/>
            <ac:spMk id="10" creationId="{F643BE08-0ED1-4B73-AC6D-B7E26A59CDAA}"/>
          </ac:spMkLst>
        </pc:spChg>
        <pc:spChg chg="add del">
          <ac:chgData name="Singh, Ram C" userId="0c1571fb-9e4c-490c-81d6-281528644c81" providerId="ADAL" clId="{D82FC0B7-10A0-4E31-A9B1-BE5D66C36DC4}" dt="2023-06-24T16:34:40.141" v="1741" actId="26606"/>
          <ac:spMkLst>
            <pc:docMk/>
            <pc:sldMk cId="2849066112" sldId="261"/>
            <ac:spMk id="11" creationId="{9069A319-3937-4297-B7D8-6745097B90D2}"/>
          </ac:spMkLst>
        </pc:spChg>
        <pc:spChg chg="add del">
          <ac:chgData name="Singh, Ram C" userId="0c1571fb-9e4c-490c-81d6-281528644c81" providerId="ADAL" clId="{D82FC0B7-10A0-4E31-A9B1-BE5D66C36DC4}" dt="2023-06-24T16:35:15.420" v="1749" actId="26606"/>
          <ac:spMkLst>
            <pc:docMk/>
            <pc:sldMk cId="2849066112" sldId="261"/>
            <ac:spMk id="12" creationId="{956B2094-7FC0-45FC-BFED-3CB88CEE63F5}"/>
          </ac:spMkLst>
        </pc:spChg>
        <pc:spChg chg="add del">
          <ac:chgData name="Singh, Ram C" userId="0c1571fb-9e4c-490c-81d6-281528644c81" providerId="ADAL" clId="{D82FC0B7-10A0-4E31-A9B1-BE5D66C36DC4}" dt="2023-06-24T16:34:40.141" v="1741" actId="26606"/>
          <ac:spMkLst>
            <pc:docMk/>
            <pc:sldMk cId="2849066112" sldId="261"/>
            <ac:spMk id="13" creationId="{F3FDFE78-2422-40CD-BC53-9E0C459C9D9F}"/>
          </ac:spMkLst>
        </pc:spChg>
        <pc:spChg chg="add del">
          <ac:chgData name="Singh, Ram C" userId="0c1571fb-9e4c-490c-81d6-281528644c81" providerId="ADAL" clId="{D82FC0B7-10A0-4E31-A9B1-BE5D66C36DC4}" dt="2023-06-24T16:35:15.420" v="1749" actId="26606"/>
          <ac:spMkLst>
            <pc:docMk/>
            <pc:sldMk cId="2849066112" sldId="261"/>
            <ac:spMk id="14" creationId="{07A4B640-BB7F-4272-A710-068DBA9F9A6E}"/>
          </ac:spMkLst>
        </pc:spChg>
        <pc:spChg chg="add del">
          <ac:chgData name="Singh, Ram C" userId="0c1571fb-9e4c-490c-81d6-281528644c81" providerId="ADAL" clId="{D82FC0B7-10A0-4E31-A9B1-BE5D66C36DC4}" dt="2023-06-24T16:34:40.141" v="1741" actId="26606"/>
          <ac:spMkLst>
            <pc:docMk/>
            <pc:sldMk cId="2849066112" sldId="261"/>
            <ac:spMk id="15" creationId="{A97E302E-4D34-42E4-94A8-4FC0AF572FEB}"/>
          </ac:spMkLst>
        </pc:spChg>
        <pc:spChg chg="add del">
          <ac:chgData name="Singh, Ram C" userId="0c1571fb-9e4c-490c-81d6-281528644c81" providerId="ADAL" clId="{D82FC0B7-10A0-4E31-A9B1-BE5D66C36DC4}" dt="2023-06-24T16:37:06.125" v="1774" actId="26606"/>
          <ac:spMkLst>
            <pc:docMk/>
            <pc:sldMk cId="2849066112" sldId="261"/>
            <ac:spMk id="16" creationId="{D1B84719-90BB-4D0C-92D8-61DC5512B34B}"/>
          </ac:spMkLst>
        </pc:spChg>
        <pc:spChg chg="add del">
          <ac:chgData name="Singh, Ram C" userId="0c1571fb-9e4c-490c-81d6-281528644c81" providerId="ADAL" clId="{D82FC0B7-10A0-4E31-A9B1-BE5D66C36DC4}" dt="2023-06-24T16:34:50.708" v="1743" actId="26606"/>
          <ac:spMkLst>
            <pc:docMk/>
            <pc:sldMk cId="2849066112" sldId="261"/>
            <ac:spMk id="17" creationId="{52BE4420-3B5F-4549-8B4A-77855B8215EC}"/>
          </ac:spMkLst>
        </pc:spChg>
        <pc:spChg chg="add del">
          <ac:chgData name="Singh, Ram C" userId="0c1571fb-9e4c-490c-81d6-281528644c81" providerId="ADAL" clId="{D82FC0B7-10A0-4E31-A9B1-BE5D66C36DC4}" dt="2023-06-24T16:34:50.708" v="1743" actId="26606"/>
          <ac:spMkLst>
            <pc:docMk/>
            <pc:sldMk cId="2849066112" sldId="261"/>
            <ac:spMk id="18" creationId="{A75876F6-95D4-48CB-8E3E-4401A96E25A4}"/>
          </ac:spMkLst>
        </pc:spChg>
        <pc:spChg chg="add del">
          <ac:chgData name="Singh, Ram C" userId="0c1571fb-9e4c-490c-81d6-281528644c81" providerId="ADAL" clId="{D82FC0B7-10A0-4E31-A9B1-BE5D66C36DC4}" dt="2023-06-24T16:34:50.708" v="1743" actId="26606"/>
          <ac:spMkLst>
            <pc:docMk/>
            <pc:sldMk cId="2849066112" sldId="261"/>
            <ac:spMk id="19" creationId="{D1B84719-90BB-4D0C-92D8-61DC5512B34B}"/>
          </ac:spMkLst>
        </pc:spChg>
        <pc:spChg chg="add del">
          <ac:chgData name="Singh, Ram C" userId="0c1571fb-9e4c-490c-81d6-281528644c81" providerId="ADAL" clId="{D82FC0B7-10A0-4E31-A9B1-BE5D66C36DC4}" dt="2023-06-24T16:34:50.708" v="1743" actId="26606"/>
          <ac:spMkLst>
            <pc:docMk/>
            <pc:sldMk cId="2849066112" sldId="261"/>
            <ac:spMk id="20" creationId="{7B407EC4-5D16-4845-9840-4E28622B6568}"/>
          </ac:spMkLst>
        </pc:spChg>
        <pc:spChg chg="add del">
          <ac:chgData name="Singh, Ram C" userId="0c1571fb-9e4c-490c-81d6-281528644c81" providerId="ADAL" clId="{D82FC0B7-10A0-4E31-A9B1-BE5D66C36DC4}" dt="2023-06-24T16:37:06.125" v="1774" actId="26606"/>
          <ac:spMkLst>
            <pc:docMk/>
            <pc:sldMk cId="2849066112" sldId="261"/>
            <ac:spMk id="22" creationId="{7B407EC4-5D16-4845-9840-4E28622B6568}"/>
          </ac:spMkLst>
        </pc:spChg>
        <pc:spChg chg="add del">
          <ac:chgData name="Singh, Ram C" userId="0c1571fb-9e4c-490c-81d6-281528644c81" providerId="ADAL" clId="{D82FC0B7-10A0-4E31-A9B1-BE5D66C36DC4}" dt="2023-06-24T16:34:53.882" v="1745" actId="26606"/>
          <ac:spMkLst>
            <pc:docMk/>
            <pc:sldMk cId="2849066112" sldId="261"/>
            <ac:spMk id="23" creationId="{5EB8E3BF-F464-4900-8994-851061A9AD60}"/>
          </ac:spMkLst>
        </pc:spChg>
        <pc:spChg chg="add del">
          <ac:chgData name="Singh, Ram C" userId="0c1571fb-9e4c-490c-81d6-281528644c81" providerId="ADAL" clId="{D82FC0B7-10A0-4E31-A9B1-BE5D66C36DC4}" dt="2023-06-24T16:34:53.882" v="1745" actId="26606"/>
          <ac:spMkLst>
            <pc:docMk/>
            <pc:sldMk cId="2849066112" sldId="261"/>
            <ac:spMk id="26" creationId="{434DFF80-F5E8-3F76-300D-BC0C103ACB79}"/>
          </ac:spMkLst>
        </pc:spChg>
        <pc:spChg chg="add del">
          <ac:chgData name="Singh, Ram C" userId="0c1571fb-9e4c-490c-81d6-281528644c81" providerId="ADAL" clId="{D82FC0B7-10A0-4E31-A9B1-BE5D66C36DC4}" dt="2023-06-24T16:35:09.347" v="1747" actId="26606"/>
          <ac:spMkLst>
            <pc:docMk/>
            <pc:sldMk cId="2849066112" sldId="261"/>
            <ac:spMk id="28" creationId="{52BE4420-3B5F-4549-8B4A-77855B8215EC}"/>
          </ac:spMkLst>
        </pc:spChg>
        <pc:spChg chg="add del">
          <ac:chgData name="Singh, Ram C" userId="0c1571fb-9e4c-490c-81d6-281528644c81" providerId="ADAL" clId="{D82FC0B7-10A0-4E31-A9B1-BE5D66C36DC4}" dt="2023-06-24T16:35:09.347" v="1747" actId="26606"/>
          <ac:spMkLst>
            <pc:docMk/>
            <pc:sldMk cId="2849066112" sldId="261"/>
            <ac:spMk id="29" creationId="{A75876F6-95D4-48CB-8E3E-4401A96E25A4}"/>
          </ac:spMkLst>
        </pc:spChg>
        <pc:spChg chg="add del">
          <ac:chgData name="Singh, Ram C" userId="0c1571fb-9e4c-490c-81d6-281528644c81" providerId="ADAL" clId="{D82FC0B7-10A0-4E31-A9B1-BE5D66C36DC4}" dt="2023-06-24T16:35:09.347" v="1747" actId="26606"/>
          <ac:spMkLst>
            <pc:docMk/>
            <pc:sldMk cId="2849066112" sldId="261"/>
            <ac:spMk id="30" creationId="{D1B84719-90BB-4D0C-92D8-61DC5512B34B}"/>
          </ac:spMkLst>
        </pc:spChg>
        <pc:spChg chg="add del">
          <ac:chgData name="Singh, Ram C" userId="0c1571fb-9e4c-490c-81d6-281528644c81" providerId="ADAL" clId="{D82FC0B7-10A0-4E31-A9B1-BE5D66C36DC4}" dt="2023-06-24T16:35:09.347" v="1747" actId="26606"/>
          <ac:spMkLst>
            <pc:docMk/>
            <pc:sldMk cId="2849066112" sldId="261"/>
            <ac:spMk id="31" creationId="{7B407EC4-5D16-4845-9840-4E28622B6568}"/>
          </ac:spMkLst>
        </pc:spChg>
        <pc:spChg chg="add del">
          <ac:chgData name="Singh, Ram C" userId="0c1571fb-9e4c-490c-81d6-281528644c81" providerId="ADAL" clId="{D82FC0B7-10A0-4E31-A9B1-BE5D66C36DC4}" dt="2023-06-24T16:37:07.736" v="1776" actId="26606"/>
          <ac:spMkLst>
            <pc:docMk/>
            <pc:sldMk cId="2849066112" sldId="261"/>
            <ac:spMk id="33" creationId="{52BE4420-3B5F-4549-8B4A-77855B8215EC}"/>
          </ac:spMkLst>
        </pc:spChg>
        <pc:spChg chg="add del">
          <ac:chgData name="Singh, Ram C" userId="0c1571fb-9e4c-490c-81d6-281528644c81" providerId="ADAL" clId="{D82FC0B7-10A0-4E31-A9B1-BE5D66C36DC4}" dt="2023-06-24T16:35:15.420" v="1749" actId="26606"/>
          <ac:spMkLst>
            <pc:docMk/>
            <pc:sldMk cId="2849066112" sldId="261"/>
            <ac:spMk id="34" creationId="{434DFF80-F5E8-3F76-300D-BC0C103ACB79}"/>
          </ac:spMkLst>
        </pc:spChg>
        <pc:spChg chg="add del">
          <ac:chgData name="Singh, Ram C" userId="0c1571fb-9e4c-490c-81d6-281528644c81" providerId="ADAL" clId="{D82FC0B7-10A0-4E31-A9B1-BE5D66C36DC4}" dt="2023-06-24T16:37:07.736" v="1776" actId="26606"/>
          <ac:spMkLst>
            <pc:docMk/>
            <pc:sldMk cId="2849066112" sldId="261"/>
            <ac:spMk id="35" creationId="{A75876F6-95D4-48CB-8E3E-4401A96E25A4}"/>
          </ac:spMkLst>
        </pc:spChg>
        <pc:spChg chg="add del">
          <ac:chgData name="Singh, Ram C" userId="0c1571fb-9e4c-490c-81d6-281528644c81" providerId="ADAL" clId="{D82FC0B7-10A0-4E31-A9B1-BE5D66C36DC4}" dt="2023-06-24T16:35:37.077" v="1751" actId="26606"/>
          <ac:spMkLst>
            <pc:docMk/>
            <pc:sldMk cId="2849066112" sldId="261"/>
            <ac:spMk id="36" creationId="{52BE4420-3B5F-4549-8B4A-77855B8215EC}"/>
          </ac:spMkLst>
        </pc:spChg>
        <pc:spChg chg="add del">
          <ac:chgData name="Singh, Ram C" userId="0c1571fb-9e4c-490c-81d6-281528644c81" providerId="ADAL" clId="{D82FC0B7-10A0-4E31-A9B1-BE5D66C36DC4}" dt="2023-06-24T16:35:37.077" v="1751" actId="26606"/>
          <ac:spMkLst>
            <pc:docMk/>
            <pc:sldMk cId="2849066112" sldId="261"/>
            <ac:spMk id="37" creationId="{A75876F6-95D4-48CB-8E3E-4401A96E25A4}"/>
          </ac:spMkLst>
        </pc:spChg>
        <pc:spChg chg="add del">
          <ac:chgData name="Singh, Ram C" userId="0c1571fb-9e4c-490c-81d6-281528644c81" providerId="ADAL" clId="{D82FC0B7-10A0-4E31-A9B1-BE5D66C36DC4}" dt="2023-06-24T16:35:37.077" v="1751" actId="26606"/>
          <ac:spMkLst>
            <pc:docMk/>
            <pc:sldMk cId="2849066112" sldId="261"/>
            <ac:spMk id="38" creationId="{D1B84719-90BB-4D0C-92D8-61DC5512B34B}"/>
          </ac:spMkLst>
        </pc:spChg>
        <pc:spChg chg="add del">
          <ac:chgData name="Singh, Ram C" userId="0c1571fb-9e4c-490c-81d6-281528644c81" providerId="ADAL" clId="{D82FC0B7-10A0-4E31-A9B1-BE5D66C36DC4}" dt="2023-06-24T16:35:37.077" v="1751" actId="26606"/>
          <ac:spMkLst>
            <pc:docMk/>
            <pc:sldMk cId="2849066112" sldId="261"/>
            <ac:spMk id="39" creationId="{7B407EC4-5D16-4845-9840-4E28622B6568}"/>
          </ac:spMkLst>
        </pc:spChg>
        <pc:spChg chg="add del">
          <ac:chgData name="Singh, Ram C" userId="0c1571fb-9e4c-490c-81d6-281528644c81" providerId="ADAL" clId="{D82FC0B7-10A0-4E31-A9B1-BE5D66C36DC4}" dt="2023-06-24T16:37:07.736" v="1776" actId="26606"/>
          <ac:spMkLst>
            <pc:docMk/>
            <pc:sldMk cId="2849066112" sldId="261"/>
            <ac:spMk id="41" creationId="{D1B84719-90BB-4D0C-92D8-61DC5512B34B}"/>
          </ac:spMkLst>
        </pc:spChg>
        <pc:spChg chg="add del">
          <ac:chgData name="Singh, Ram C" userId="0c1571fb-9e4c-490c-81d6-281528644c81" providerId="ADAL" clId="{D82FC0B7-10A0-4E31-A9B1-BE5D66C36DC4}" dt="2023-06-24T16:37:07.736" v="1776" actId="26606"/>
          <ac:spMkLst>
            <pc:docMk/>
            <pc:sldMk cId="2849066112" sldId="261"/>
            <ac:spMk id="42" creationId="{7B407EC4-5D16-4845-9840-4E28622B6568}"/>
          </ac:spMkLst>
        </pc:spChg>
        <pc:spChg chg="add del">
          <ac:chgData name="Singh, Ram C" userId="0c1571fb-9e4c-490c-81d6-281528644c81" providerId="ADAL" clId="{D82FC0B7-10A0-4E31-A9B1-BE5D66C36DC4}" dt="2023-06-24T16:37:14.409" v="1778" actId="26606"/>
          <ac:spMkLst>
            <pc:docMk/>
            <pc:sldMk cId="2849066112" sldId="261"/>
            <ac:spMk id="45" creationId="{52BE4420-3B5F-4549-8B4A-77855B8215EC}"/>
          </ac:spMkLst>
        </pc:spChg>
        <pc:spChg chg="add del">
          <ac:chgData name="Singh, Ram C" userId="0c1571fb-9e4c-490c-81d6-281528644c81" providerId="ADAL" clId="{D82FC0B7-10A0-4E31-A9B1-BE5D66C36DC4}" dt="2023-06-24T16:37:14.409" v="1778" actId="26606"/>
          <ac:spMkLst>
            <pc:docMk/>
            <pc:sldMk cId="2849066112" sldId="261"/>
            <ac:spMk id="46" creationId="{A75876F6-95D4-48CB-8E3E-4401A96E25A4}"/>
          </ac:spMkLst>
        </pc:spChg>
        <pc:spChg chg="add del">
          <ac:chgData name="Singh, Ram C" userId="0c1571fb-9e4c-490c-81d6-281528644c81" providerId="ADAL" clId="{D82FC0B7-10A0-4E31-A9B1-BE5D66C36DC4}" dt="2023-06-24T16:37:14.409" v="1778" actId="26606"/>
          <ac:spMkLst>
            <pc:docMk/>
            <pc:sldMk cId="2849066112" sldId="261"/>
            <ac:spMk id="47" creationId="{D1B84719-90BB-4D0C-92D8-61DC5512B34B}"/>
          </ac:spMkLst>
        </pc:spChg>
        <pc:spChg chg="add del">
          <ac:chgData name="Singh, Ram C" userId="0c1571fb-9e4c-490c-81d6-281528644c81" providerId="ADAL" clId="{D82FC0B7-10A0-4E31-A9B1-BE5D66C36DC4}" dt="2023-06-24T16:37:14.409" v="1778" actId="26606"/>
          <ac:spMkLst>
            <pc:docMk/>
            <pc:sldMk cId="2849066112" sldId="261"/>
            <ac:spMk id="48" creationId="{7B407EC4-5D16-4845-9840-4E28622B6568}"/>
          </ac:spMkLst>
        </pc:spChg>
        <pc:spChg chg="add del">
          <ac:chgData name="Singh, Ram C" userId="0c1571fb-9e4c-490c-81d6-281528644c81" providerId="ADAL" clId="{D82FC0B7-10A0-4E31-A9B1-BE5D66C36DC4}" dt="2023-06-24T16:37:56.875" v="1784" actId="26606"/>
          <ac:spMkLst>
            <pc:docMk/>
            <pc:sldMk cId="2849066112" sldId="261"/>
            <ac:spMk id="51" creationId="{95224A92-B71D-4244-9CEE-E80F9BD118DF}"/>
          </ac:spMkLst>
        </pc:spChg>
        <pc:spChg chg="add del">
          <ac:chgData name="Singh, Ram C" userId="0c1571fb-9e4c-490c-81d6-281528644c81" providerId="ADAL" clId="{D82FC0B7-10A0-4E31-A9B1-BE5D66C36DC4}" dt="2023-06-24T16:37:56.875" v="1784" actId="26606"/>
          <ac:spMkLst>
            <pc:docMk/>
            <pc:sldMk cId="2849066112" sldId="261"/>
            <ac:spMk id="52" creationId="{9069A319-3937-4297-B7D8-6745097B90D2}"/>
          </ac:spMkLst>
        </pc:spChg>
        <pc:spChg chg="add del">
          <ac:chgData name="Singh, Ram C" userId="0c1571fb-9e4c-490c-81d6-281528644c81" providerId="ADAL" clId="{D82FC0B7-10A0-4E31-A9B1-BE5D66C36DC4}" dt="2023-06-24T16:37:56.875" v="1784" actId="26606"/>
          <ac:spMkLst>
            <pc:docMk/>
            <pc:sldMk cId="2849066112" sldId="261"/>
            <ac:spMk id="53" creationId="{F3FDFE78-2422-40CD-BC53-9E0C459C9D9F}"/>
          </ac:spMkLst>
        </pc:spChg>
        <pc:spChg chg="add del">
          <ac:chgData name="Singh, Ram C" userId="0c1571fb-9e4c-490c-81d6-281528644c81" providerId="ADAL" clId="{D82FC0B7-10A0-4E31-A9B1-BE5D66C36DC4}" dt="2023-06-24T16:37:56.875" v="1784" actId="26606"/>
          <ac:spMkLst>
            <pc:docMk/>
            <pc:sldMk cId="2849066112" sldId="261"/>
            <ac:spMk id="54" creationId="{A97E302E-4D34-42E4-94A8-4FC0AF572FEB}"/>
          </ac:spMkLst>
        </pc:spChg>
        <pc:spChg chg="add del">
          <ac:chgData name="Singh, Ram C" userId="0c1571fb-9e4c-490c-81d6-281528644c81" providerId="ADAL" clId="{D82FC0B7-10A0-4E31-A9B1-BE5D66C36DC4}" dt="2023-06-24T16:39:10.746" v="1815" actId="26606"/>
          <ac:spMkLst>
            <pc:docMk/>
            <pc:sldMk cId="2849066112" sldId="261"/>
            <ac:spMk id="60" creationId="{52BE4420-3B5F-4549-8B4A-77855B8215EC}"/>
          </ac:spMkLst>
        </pc:spChg>
        <pc:spChg chg="add del">
          <ac:chgData name="Singh, Ram C" userId="0c1571fb-9e4c-490c-81d6-281528644c81" providerId="ADAL" clId="{D82FC0B7-10A0-4E31-A9B1-BE5D66C36DC4}" dt="2023-06-24T16:39:10.746" v="1815" actId="26606"/>
          <ac:spMkLst>
            <pc:docMk/>
            <pc:sldMk cId="2849066112" sldId="261"/>
            <ac:spMk id="62" creationId="{A75876F6-95D4-48CB-8E3E-4401A96E25A4}"/>
          </ac:spMkLst>
        </pc:spChg>
        <pc:spChg chg="add del">
          <ac:chgData name="Singh, Ram C" userId="0c1571fb-9e4c-490c-81d6-281528644c81" providerId="ADAL" clId="{D82FC0B7-10A0-4E31-A9B1-BE5D66C36DC4}" dt="2023-06-24T16:39:10.746" v="1815" actId="26606"/>
          <ac:spMkLst>
            <pc:docMk/>
            <pc:sldMk cId="2849066112" sldId="261"/>
            <ac:spMk id="64" creationId="{D1B84719-90BB-4D0C-92D8-61DC5512B34B}"/>
          </ac:spMkLst>
        </pc:spChg>
        <pc:spChg chg="add del">
          <ac:chgData name="Singh, Ram C" userId="0c1571fb-9e4c-490c-81d6-281528644c81" providerId="ADAL" clId="{D82FC0B7-10A0-4E31-A9B1-BE5D66C36DC4}" dt="2023-06-24T16:39:10.746" v="1815" actId="26606"/>
          <ac:spMkLst>
            <pc:docMk/>
            <pc:sldMk cId="2849066112" sldId="261"/>
            <ac:spMk id="66" creationId="{7B407EC4-5D16-4845-9840-4E28622B6568}"/>
          </ac:spMkLst>
        </pc:spChg>
        <pc:spChg chg="add del">
          <ac:chgData name="Singh, Ram C" userId="0c1571fb-9e4c-490c-81d6-281528644c81" providerId="ADAL" clId="{D82FC0B7-10A0-4E31-A9B1-BE5D66C36DC4}" dt="2023-06-24T16:38:46.238" v="1812" actId="26606"/>
          <ac:spMkLst>
            <pc:docMk/>
            <pc:sldMk cId="2849066112" sldId="261"/>
            <ac:spMk id="71" creationId="{52BE4420-3B5F-4549-8B4A-77855B8215EC}"/>
          </ac:spMkLst>
        </pc:spChg>
        <pc:spChg chg="add del">
          <ac:chgData name="Singh, Ram C" userId="0c1571fb-9e4c-490c-81d6-281528644c81" providerId="ADAL" clId="{D82FC0B7-10A0-4E31-A9B1-BE5D66C36DC4}" dt="2023-06-24T16:38:46.238" v="1812" actId="26606"/>
          <ac:spMkLst>
            <pc:docMk/>
            <pc:sldMk cId="2849066112" sldId="261"/>
            <ac:spMk id="73" creationId="{A75876F6-95D4-48CB-8E3E-4401A96E25A4}"/>
          </ac:spMkLst>
        </pc:spChg>
        <pc:spChg chg="add del">
          <ac:chgData name="Singh, Ram C" userId="0c1571fb-9e4c-490c-81d6-281528644c81" providerId="ADAL" clId="{D82FC0B7-10A0-4E31-A9B1-BE5D66C36DC4}" dt="2023-06-24T16:38:46.238" v="1812" actId="26606"/>
          <ac:spMkLst>
            <pc:docMk/>
            <pc:sldMk cId="2849066112" sldId="261"/>
            <ac:spMk id="75" creationId="{D1B84719-90BB-4D0C-92D8-61DC5512B34B}"/>
          </ac:spMkLst>
        </pc:spChg>
        <pc:spChg chg="add del">
          <ac:chgData name="Singh, Ram C" userId="0c1571fb-9e4c-490c-81d6-281528644c81" providerId="ADAL" clId="{D82FC0B7-10A0-4E31-A9B1-BE5D66C36DC4}" dt="2023-06-24T16:38:46.238" v="1812" actId="26606"/>
          <ac:spMkLst>
            <pc:docMk/>
            <pc:sldMk cId="2849066112" sldId="261"/>
            <ac:spMk id="77" creationId="{7B407EC4-5D16-4845-9840-4E28622B6568}"/>
          </ac:spMkLst>
        </pc:spChg>
        <pc:grpChg chg="add del">
          <ac:chgData name="Singh, Ram C" userId="0c1571fb-9e4c-490c-81d6-281528644c81" providerId="ADAL" clId="{D82FC0B7-10A0-4E31-A9B1-BE5D66C36DC4}" dt="2023-06-24T16:39:10.746" v="1815" actId="26606"/>
          <ac:grpSpMkLst>
            <pc:docMk/>
            <pc:sldMk cId="2849066112" sldId="261"/>
            <ac:grpSpMk id="79" creationId="{E7DEDD00-5E71-418B-9C3C-9B71B018221A}"/>
          </ac:grpSpMkLst>
        </pc:grpChg>
        <pc:graphicFrameChg chg="add del">
          <ac:chgData name="Singh, Ram C" userId="0c1571fb-9e4c-490c-81d6-281528644c81" providerId="ADAL" clId="{D82FC0B7-10A0-4E31-A9B1-BE5D66C36DC4}" dt="2023-06-24T16:34:40.141" v="1741" actId="26606"/>
          <ac:graphicFrameMkLst>
            <pc:docMk/>
            <pc:sldMk cId="2849066112" sldId="261"/>
            <ac:graphicFrameMk id="5" creationId="{98FD0E8F-673C-DB40-178E-A8CFAF708ABF}"/>
          </ac:graphicFrameMkLst>
        </pc:graphicFrameChg>
        <pc:graphicFrameChg chg="add del">
          <ac:chgData name="Singh, Ram C" userId="0c1571fb-9e4c-490c-81d6-281528644c81" providerId="ADAL" clId="{D82FC0B7-10A0-4E31-A9B1-BE5D66C36DC4}" dt="2023-06-24T16:34:50.708" v="1743" actId="26606"/>
          <ac:graphicFrameMkLst>
            <pc:docMk/>
            <pc:sldMk cId="2849066112" sldId="261"/>
            <ac:graphicFrameMk id="21" creationId="{2A4E6AAE-85EB-F386-AC12-4CD41287C913}"/>
          </ac:graphicFrameMkLst>
        </pc:graphicFrameChg>
        <pc:graphicFrameChg chg="add del">
          <ac:chgData name="Singh, Ram C" userId="0c1571fb-9e4c-490c-81d6-281528644c81" providerId="ADAL" clId="{D82FC0B7-10A0-4E31-A9B1-BE5D66C36DC4}" dt="2023-06-24T16:37:06.125" v="1774" actId="26606"/>
          <ac:graphicFrameMkLst>
            <pc:docMk/>
            <pc:sldMk cId="2849066112" sldId="261"/>
            <ac:graphicFrameMk id="27" creationId="{376FEAEE-4120-3661-CA79-5043AFA4CA68}"/>
          </ac:graphicFrameMkLst>
        </pc:graphicFrameChg>
        <pc:graphicFrameChg chg="add del">
          <ac:chgData name="Singh, Ram C" userId="0c1571fb-9e4c-490c-81d6-281528644c81" providerId="ADAL" clId="{D82FC0B7-10A0-4E31-A9B1-BE5D66C36DC4}" dt="2023-06-24T16:35:09.347" v="1747" actId="26606"/>
          <ac:graphicFrameMkLst>
            <pc:docMk/>
            <pc:sldMk cId="2849066112" sldId="261"/>
            <ac:graphicFrameMk id="32" creationId="{2A4E6AAE-85EB-F386-AC12-4CD41287C913}"/>
          </ac:graphicFrameMkLst>
        </pc:graphicFrameChg>
        <pc:graphicFrameChg chg="add del">
          <ac:chgData name="Singh, Ram C" userId="0c1571fb-9e4c-490c-81d6-281528644c81" providerId="ADAL" clId="{D82FC0B7-10A0-4E31-A9B1-BE5D66C36DC4}" dt="2023-06-24T16:35:37.077" v="1751" actId="26606"/>
          <ac:graphicFrameMkLst>
            <pc:docMk/>
            <pc:sldMk cId="2849066112" sldId="261"/>
            <ac:graphicFrameMk id="40" creationId="{2A4E6AAE-85EB-F386-AC12-4CD41287C913}"/>
          </ac:graphicFrameMkLst>
        </pc:graphicFrameChg>
        <pc:graphicFrameChg chg="add del">
          <ac:chgData name="Singh, Ram C" userId="0c1571fb-9e4c-490c-81d6-281528644c81" providerId="ADAL" clId="{D82FC0B7-10A0-4E31-A9B1-BE5D66C36DC4}" dt="2023-06-24T16:37:07.736" v="1776" actId="26606"/>
          <ac:graphicFrameMkLst>
            <pc:docMk/>
            <pc:sldMk cId="2849066112" sldId="261"/>
            <ac:graphicFrameMk id="43" creationId="{BA8D4793-2CF8-4A5E-4F6F-619329BA813F}"/>
          </ac:graphicFrameMkLst>
        </pc:graphicFrameChg>
        <pc:graphicFrameChg chg="add del">
          <ac:chgData name="Singh, Ram C" userId="0c1571fb-9e4c-490c-81d6-281528644c81" providerId="ADAL" clId="{D82FC0B7-10A0-4E31-A9B1-BE5D66C36DC4}" dt="2023-06-24T16:37:14.409" v="1778" actId="26606"/>
          <ac:graphicFrameMkLst>
            <pc:docMk/>
            <pc:sldMk cId="2849066112" sldId="261"/>
            <ac:graphicFrameMk id="49" creationId="{376FEAEE-4120-3661-CA79-5043AFA4CA68}"/>
          </ac:graphicFrameMkLst>
        </pc:graphicFrameChg>
        <pc:graphicFrameChg chg="add mod modGraphic">
          <ac:chgData name="Singh, Ram C" userId="0c1571fb-9e4c-490c-81d6-281528644c81" providerId="ADAL" clId="{D82FC0B7-10A0-4E31-A9B1-BE5D66C36DC4}" dt="2023-06-24T16:39:37.813" v="1838" actId="26606"/>
          <ac:graphicFrameMkLst>
            <pc:docMk/>
            <pc:sldMk cId="2849066112" sldId="261"/>
            <ac:graphicFrameMk id="55" creationId="{BB33C694-73D4-F5CD-055D-4852504C2177}"/>
          </ac:graphicFrameMkLst>
        </pc:graphicFrameChg>
        <pc:picChg chg="add del">
          <ac:chgData name="Singh, Ram C" userId="0c1571fb-9e4c-490c-81d6-281528644c81" providerId="ADAL" clId="{D82FC0B7-10A0-4E31-A9B1-BE5D66C36DC4}" dt="2023-06-24T16:34:53.882" v="1745" actId="26606"/>
          <ac:picMkLst>
            <pc:docMk/>
            <pc:sldMk cId="2849066112" sldId="261"/>
            <ac:picMk id="24" creationId="{BA1FA583-7C91-BD7C-FB2C-F72E1B8E81FF}"/>
          </ac:picMkLst>
        </pc:picChg>
        <pc:cxnChg chg="add del">
          <ac:chgData name="Singh, Ram C" userId="0c1571fb-9e4c-490c-81d6-281528644c81" providerId="ADAL" clId="{D82FC0B7-10A0-4E31-A9B1-BE5D66C36DC4}" dt="2023-06-24T16:34:53.882" v="1745" actId="26606"/>
          <ac:cxnSpMkLst>
            <pc:docMk/>
            <pc:sldMk cId="2849066112" sldId="261"/>
            <ac:cxnSpMk id="25" creationId="{8E0602D6-3A81-42F8-AE67-1BAAFC967CB0}"/>
          </ac:cxnSpMkLst>
        </pc:cxnChg>
      </pc:sldChg>
      <pc:sldChg chg="modSp mod">
        <pc:chgData name="Singh, Ram C" userId="0c1571fb-9e4c-490c-81d6-281528644c81" providerId="ADAL" clId="{D82FC0B7-10A0-4E31-A9B1-BE5D66C36DC4}" dt="2023-06-25T06:42:32.520" v="1895" actId="20577"/>
        <pc:sldMkLst>
          <pc:docMk/>
          <pc:sldMk cId="4033718057" sldId="262"/>
        </pc:sldMkLst>
        <pc:spChg chg="mod">
          <ac:chgData name="Singh, Ram C" userId="0c1571fb-9e4c-490c-81d6-281528644c81" providerId="ADAL" clId="{D82FC0B7-10A0-4E31-A9B1-BE5D66C36DC4}" dt="2023-06-25T06:42:32.520" v="1895" actId="20577"/>
          <ac:spMkLst>
            <pc:docMk/>
            <pc:sldMk cId="4033718057" sldId="262"/>
            <ac:spMk id="3" creationId="{052FAC2D-572E-960F-7DDE-BF07EBFC7F5F}"/>
          </ac:spMkLst>
        </pc:spChg>
      </pc:sldChg>
      <pc:sldChg chg="addSp delSp modSp mod ord setBg addCm delCm">
        <pc:chgData name="Singh, Ram C" userId="0c1571fb-9e4c-490c-81d6-281528644c81" providerId="ADAL" clId="{D82FC0B7-10A0-4E31-A9B1-BE5D66C36DC4}" dt="2023-06-25T13:27:34.539" v="2894"/>
        <pc:sldMkLst>
          <pc:docMk/>
          <pc:sldMk cId="668102196" sldId="263"/>
        </pc:sldMkLst>
        <pc:spChg chg="mod">
          <ac:chgData name="Singh, Ram C" userId="0c1571fb-9e4c-490c-81d6-281528644c81" providerId="ADAL" clId="{D82FC0B7-10A0-4E31-A9B1-BE5D66C36DC4}" dt="2023-06-24T15:58:14.789" v="997" actId="26606"/>
          <ac:spMkLst>
            <pc:docMk/>
            <pc:sldMk cId="668102196" sldId="263"/>
            <ac:spMk id="2" creationId="{6DE459E4-9EA2-4447-E181-4738239B7C03}"/>
          </ac:spMkLst>
        </pc:spChg>
        <pc:spChg chg="mod">
          <ac:chgData name="Singh, Ram C" userId="0c1571fb-9e4c-490c-81d6-281528644c81" providerId="ADAL" clId="{D82FC0B7-10A0-4E31-A9B1-BE5D66C36DC4}" dt="2023-06-24T16:25:00.446" v="1614" actId="948"/>
          <ac:spMkLst>
            <pc:docMk/>
            <pc:sldMk cId="668102196" sldId="263"/>
            <ac:spMk id="3" creationId="{20B64989-E224-EA74-37F4-0F760C968066}"/>
          </ac:spMkLst>
        </pc:spChg>
        <pc:spChg chg="add mod">
          <ac:chgData name="Singh, Ram C" userId="0c1571fb-9e4c-490c-81d6-281528644c81" providerId="ADAL" clId="{D82FC0B7-10A0-4E31-A9B1-BE5D66C36DC4}" dt="2023-06-25T13:27:29.628" v="2893" actId="13926"/>
          <ac:spMkLst>
            <pc:docMk/>
            <pc:sldMk cId="668102196" sldId="263"/>
            <ac:spMk id="5" creationId="{74AE1DE7-5DD3-8916-A826-F6826222625F}"/>
          </ac:spMkLst>
        </pc:spChg>
        <pc:spChg chg="add mod">
          <ac:chgData name="Singh, Ram C" userId="0c1571fb-9e4c-490c-81d6-281528644c81" providerId="ADAL" clId="{D82FC0B7-10A0-4E31-A9B1-BE5D66C36DC4}" dt="2023-06-25T13:27:26.387" v="2892" actId="13926"/>
          <ac:spMkLst>
            <pc:docMk/>
            <pc:sldMk cId="668102196" sldId="263"/>
            <ac:spMk id="6" creationId="{1B1DD888-7F23-83FC-4CB3-A59C087FCB0F}"/>
          </ac:spMkLst>
        </pc:spChg>
        <pc:spChg chg="add del">
          <ac:chgData name="Singh, Ram C" userId="0c1571fb-9e4c-490c-81d6-281528644c81" providerId="ADAL" clId="{D82FC0B7-10A0-4E31-A9B1-BE5D66C36DC4}" dt="2023-06-24T15:58:14.789" v="997" actId="26606"/>
          <ac:spMkLst>
            <pc:docMk/>
            <pc:sldMk cId="668102196" sldId="263"/>
            <ac:spMk id="9" creationId="{7E61F402-3445-458A-9A2B-D28FD288390C}"/>
          </ac:spMkLst>
        </pc:spChg>
        <pc:spChg chg="add mod">
          <ac:chgData name="Singh, Ram C" userId="0c1571fb-9e4c-490c-81d6-281528644c81" providerId="ADAL" clId="{D82FC0B7-10A0-4E31-A9B1-BE5D66C36DC4}" dt="2023-06-25T13:27:11.453" v="2891" actId="2085"/>
          <ac:spMkLst>
            <pc:docMk/>
            <pc:sldMk cId="668102196" sldId="263"/>
            <ac:spMk id="9" creationId="{D764362C-BBD7-EB9E-A8C7-45261A84C0BA}"/>
          </ac:spMkLst>
        </pc:spChg>
        <pc:grpChg chg="add del">
          <ac:chgData name="Singh, Ram C" userId="0c1571fb-9e4c-490c-81d6-281528644c81" providerId="ADAL" clId="{D82FC0B7-10A0-4E31-A9B1-BE5D66C36DC4}" dt="2023-06-24T15:58:14.789" v="997" actId="26606"/>
          <ac:grpSpMkLst>
            <pc:docMk/>
            <pc:sldMk cId="668102196" sldId="263"/>
            <ac:grpSpMk id="11" creationId="{A673C096-95AE-4644-B76C-1DF1B667DC44}"/>
          </ac:grpSpMkLst>
        </pc:grpChg>
        <pc:picChg chg="mod modCrop">
          <ac:chgData name="Singh, Ram C" userId="0c1571fb-9e4c-490c-81d6-281528644c81" providerId="ADAL" clId="{D82FC0B7-10A0-4E31-A9B1-BE5D66C36DC4}" dt="2023-06-24T16:26:46.411" v="1657" actId="1036"/>
          <ac:picMkLst>
            <pc:docMk/>
            <pc:sldMk cId="668102196" sldId="263"/>
            <ac:picMk id="4" creationId="{33BA2F22-AE74-139B-3D93-BF358FCD3EB9}"/>
          </ac:picMkLst>
        </pc:picChg>
        <pc:picChg chg="add mod modCrop">
          <ac:chgData name="Singh, Ram C" userId="0c1571fb-9e4c-490c-81d6-281528644c81" providerId="ADAL" clId="{D82FC0B7-10A0-4E31-A9B1-BE5D66C36DC4}" dt="2023-06-24T16:39:59.829" v="1839" actId="208"/>
          <ac:picMkLst>
            <pc:docMk/>
            <pc:sldMk cId="668102196" sldId="263"/>
            <ac:picMk id="7" creationId="{A09CCED5-8259-4F33-8982-D27BDC834B2A}"/>
          </ac:picMkLst>
        </pc:picChg>
        <pc:picChg chg="add mod modCrop">
          <ac:chgData name="Singh, Ram C" userId="0c1571fb-9e4c-490c-81d6-281528644c81" providerId="ADAL" clId="{D82FC0B7-10A0-4E31-A9B1-BE5D66C36DC4}" dt="2023-06-24T16:26:39.071" v="1653" actId="14100"/>
          <ac:picMkLst>
            <pc:docMk/>
            <pc:sldMk cId="668102196" sldId="263"/>
            <ac:picMk id="8" creationId="{350B7D77-43F3-57BE-E752-50FDC8166E81}"/>
          </ac:picMkLst>
        </pc:picChg>
        <pc:cxnChg chg="add del">
          <ac:chgData name="Singh, Ram C" userId="0c1571fb-9e4c-490c-81d6-281528644c81" providerId="ADAL" clId="{D82FC0B7-10A0-4E31-A9B1-BE5D66C36DC4}" dt="2023-06-24T15:58:14.789" v="997" actId="26606"/>
          <ac:cxnSpMkLst>
            <pc:docMk/>
            <pc:sldMk cId="668102196" sldId="263"/>
            <ac:cxnSpMk id="17" creationId="{2BE880E9-2B86-4CDB-B5B7-308745CDD19D}"/>
          </ac:cxnSpMkLst>
        </pc:cxnChg>
        <pc:extLst>
          <p:ext xmlns:p="http://schemas.openxmlformats.org/presentationml/2006/main" uri="{D6D511B9-2390-475A-947B-AFAB55BFBCF1}">
            <pc226:cmChg xmlns:pc226="http://schemas.microsoft.com/office/powerpoint/2022/06/main/command" chg="add del">
              <pc226:chgData name="Singh, Ram C" userId="0c1571fb-9e4c-490c-81d6-281528644c81" providerId="ADAL" clId="{D82FC0B7-10A0-4E31-A9B1-BE5D66C36DC4}" dt="2023-06-25T13:27:34.539" v="2894"/>
              <pc2:cmMkLst xmlns:pc2="http://schemas.microsoft.com/office/powerpoint/2019/9/main/command">
                <pc:docMk/>
                <pc:sldMk cId="668102196" sldId="263"/>
                <pc2:cmMk id="{9B18A89A-27D9-4558-B386-B9A04337EA60}"/>
              </pc2:cmMkLst>
            </pc226:cmChg>
          </p:ext>
        </pc:extLst>
      </pc:sldChg>
      <pc:sldChg chg="del ord">
        <pc:chgData name="Singh, Ram C" userId="0c1571fb-9e4c-490c-81d6-281528644c81" providerId="ADAL" clId="{D82FC0B7-10A0-4E31-A9B1-BE5D66C36DC4}" dt="2023-06-24T16:19:13.601" v="1418" actId="47"/>
        <pc:sldMkLst>
          <pc:docMk/>
          <pc:sldMk cId="1487793137" sldId="266"/>
        </pc:sldMkLst>
      </pc:sldChg>
      <pc:sldChg chg="del ord">
        <pc:chgData name="Singh, Ram C" userId="0c1571fb-9e4c-490c-81d6-281528644c81" providerId="ADAL" clId="{D82FC0B7-10A0-4E31-A9B1-BE5D66C36DC4}" dt="2023-06-24T16:27:15.635" v="1669" actId="47"/>
        <pc:sldMkLst>
          <pc:docMk/>
          <pc:sldMk cId="701245899" sldId="267"/>
        </pc:sldMkLst>
      </pc:sldChg>
      <pc:sldChg chg="del">
        <pc:chgData name="Singh, Ram C" userId="0c1571fb-9e4c-490c-81d6-281528644c81" providerId="ADAL" clId="{D82FC0B7-10A0-4E31-A9B1-BE5D66C36DC4}" dt="2023-06-24T15:50:01.683" v="981" actId="47"/>
        <pc:sldMkLst>
          <pc:docMk/>
          <pc:sldMk cId="146926388" sldId="269"/>
        </pc:sldMkLst>
      </pc:sldChg>
      <pc:sldChg chg="del addCm">
        <pc:chgData name="Singh, Ram C" userId="0c1571fb-9e4c-490c-81d6-281528644c81" providerId="ADAL" clId="{D82FC0B7-10A0-4E31-A9B1-BE5D66C36DC4}" dt="2023-06-25T06:38:44.814" v="1888" actId="47"/>
        <pc:sldMkLst>
          <pc:docMk/>
          <pc:sldMk cId="2771794351" sldId="270"/>
        </pc:sldMkLst>
        <pc:extLst>
          <p:ext xmlns:p="http://schemas.openxmlformats.org/presentationml/2006/main" uri="{D6D511B9-2390-475A-947B-AFAB55BFBCF1}">
            <pc226:cmChg xmlns:pc226="http://schemas.microsoft.com/office/powerpoint/2022/06/main/command" chg="add">
              <pc226:chgData name="Singh, Ram C" userId="0c1571fb-9e4c-490c-81d6-281528644c81" providerId="ADAL" clId="{D82FC0B7-10A0-4E31-A9B1-BE5D66C36DC4}" dt="2023-06-24T16:52:14.104" v="1887"/>
              <pc2:cmMkLst xmlns:pc2="http://schemas.microsoft.com/office/powerpoint/2019/9/main/command">
                <pc:docMk/>
                <pc:sldMk cId="2771794351" sldId="270"/>
                <pc2:cmMk id="{23849AB3-10BD-47B3-9C3C-BEC60BD61814}"/>
              </pc2:cmMkLst>
            </pc226:cmChg>
          </p:ext>
        </pc:extLst>
      </pc:sldChg>
      <pc:sldChg chg="addSp delSp modSp mod delDesignElem addCm delCm chgLayout">
        <pc:chgData name="Singh, Ram C" userId="0c1571fb-9e4c-490c-81d6-281528644c81" providerId="ADAL" clId="{D82FC0B7-10A0-4E31-A9B1-BE5D66C36DC4}" dt="2023-06-25T13:28:25.636" v="2895"/>
        <pc:sldMkLst>
          <pc:docMk/>
          <pc:sldMk cId="3827411095" sldId="274"/>
        </pc:sldMkLst>
        <pc:spChg chg="mod ord">
          <ac:chgData name="Singh, Ram C" userId="0c1571fb-9e4c-490c-81d6-281528644c81" providerId="ADAL" clId="{D82FC0B7-10A0-4E31-A9B1-BE5D66C36DC4}" dt="2023-06-25T06:45:58.552" v="1906" actId="26606"/>
          <ac:spMkLst>
            <pc:docMk/>
            <pc:sldMk cId="3827411095" sldId="274"/>
            <ac:spMk id="2" creationId="{3993776B-6DCA-E10C-1658-7A2628315FEF}"/>
          </ac:spMkLst>
        </pc:spChg>
        <pc:spChg chg="add mod ord">
          <ac:chgData name="Singh, Ram C" userId="0c1571fb-9e4c-490c-81d6-281528644c81" providerId="ADAL" clId="{D82FC0B7-10A0-4E31-A9B1-BE5D66C36DC4}" dt="2023-06-25T08:36:09.614" v="2712" actId="20577"/>
          <ac:spMkLst>
            <pc:docMk/>
            <pc:sldMk cId="3827411095" sldId="274"/>
            <ac:spMk id="3" creationId="{37449E68-ED86-D622-B5FC-EAC02487BEBF}"/>
          </ac:spMkLst>
        </pc:spChg>
        <pc:spChg chg="mod ord">
          <ac:chgData name="Singh, Ram C" userId="0c1571fb-9e4c-490c-81d6-281528644c81" providerId="ADAL" clId="{D82FC0B7-10A0-4E31-A9B1-BE5D66C36DC4}" dt="2023-06-25T06:53:44.586" v="2034" actId="1036"/>
          <ac:spMkLst>
            <pc:docMk/>
            <pc:sldMk cId="3827411095" sldId="274"/>
            <ac:spMk id="4" creationId="{980BD0DF-ED13-F09B-E6C3-23FB23493E56}"/>
          </ac:spMkLst>
        </pc:spChg>
        <pc:spChg chg="add mod">
          <ac:chgData name="Singh, Ram C" userId="0c1571fb-9e4c-490c-81d6-281528644c81" providerId="ADAL" clId="{D82FC0B7-10A0-4E31-A9B1-BE5D66C36DC4}" dt="2023-06-25T06:52:01.643" v="2019" actId="1076"/>
          <ac:spMkLst>
            <pc:docMk/>
            <pc:sldMk cId="3827411095" sldId="274"/>
            <ac:spMk id="6" creationId="{21DA14EB-B155-EE1B-7B58-1CE7E1269C85}"/>
          </ac:spMkLst>
        </pc:spChg>
        <pc:spChg chg="add mod">
          <ac:chgData name="Singh, Ram C" userId="0c1571fb-9e4c-490c-81d6-281528644c81" providerId="ADAL" clId="{D82FC0B7-10A0-4E31-A9B1-BE5D66C36DC4}" dt="2023-06-25T06:52:09.339" v="2020" actId="1076"/>
          <ac:spMkLst>
            <pc:docMk/>
            <pc:sldMk cId="3827411095" sldId="274"/>
            <ac:spMk id="9" creationId="{BB690F3C-BF4C-AA8A-F865-8678879A7054}"/>
          </ac:spMkLst>
        </pc:spChg>
        <pc:spChg chg="del">
          <ac:chgData name="Singh, Ram C" userId="0c1571fb-9e4c-490c-81d6-281528644c81" providerId="ADAL" clId="{D82FC0B7-10A0-4E31-A9B1-BE5D66C36DC4}" dt="2023-06-25T06:44:33.491" v="1897" actId="700"/>
          <ac:spMkLst>
            <pc:docMk/>
            <pc:sldMk cId="3827411095" sldId="274"/>
            <ac:spMk id="19" creationId="{4A2AAA7B-DD5A-486B-B28F-F19588315309}"/>
          </ac:spMkLst>
        </pc:spChg>
        <pc:spChg chg="add del">
          <ac:chgData name="Singh, Ram C" userId="0c1571fb-9e4c-490c-81d6-281528644c81" providerId="ADAL" clId="{D82FC0B7-10A0-4E31-A9B1-BE5D66C36DC4}" dt="2023-06-25T06:45:58.552" v="1906" actId="26606"/>
          <ac:spMkLst>
            <pc:docMk/>
            <pc:sldMk cId="3827411095" sldId="274"/>
            <ac:spMk id="28" creationId="{7BF66F7A-AF44-4E11-B2EC-A924D6A9E705}"/>
          </ac:spMkLst>
        </pc:spChg>
        <pc:grpChg chg="add del">
          <ac:chgData name="Singh, Ram C" userId="0c1571fb-9e4c-490c-81d6-281528644c81" providerId="ADAL" clId="{D82FC0B7-10A0-4E31-A9B1-BE5D66C36DC4}" dt="2023-06-25T06:45:43.401" v="1904" actId="26606"/>
          <ac:grpSpMkLst>
            <pc:docMk/>
            <pc:sldMk cId="3827411095" sldId="274"/>
            <ac:grpSpMk id="10" creationId="{C93797FD-7F0A-483E-966E-7FE88F8D8798}"/>
          </ac:grpSpMkLst>
        </pc:grpChg>
        <pc:grpChg chg="del">
          <ac:chgData name="Singh, Ram C" userId="0c1571fb-9e4c-490c-81d6-281528644c81" providerId="ADAL" clId="{D82FC0B7-10A0-4E31-A9B1-BE5D66C36DC4}" dt="2023-06-25T06:44:33.491" v="1897" actId="700"/>
          <ac:grpSpMkLst>
            <pc:docMk/>
            <pc:sldMk cId="3827411095" sldId="274"/>
            <ac:grpSpMk id="11" creationId="{C617B5E7-82EF-4F98-88F9-C0D5A5E8239B}"/>
          </ac:grpSpMkLst>
        </pc:grpChg>
        <pc:grpChg chg="add del">
          <ac:chgData name="Singh, Ram C" userId="0c1571fb-9e4c-490c-81d6-281528644c81" providerId="ADAL" clId="{D82FC0B7-10A0-4E31-A9B1-BE5D66C36DC4}" dt="2023-06-25T06:45:58.552" v="1906" actId="26606"/>
          <ac:grpSpMkLst>
            <pc:docMk/>
            <pc:sldMk cId="3827411095" sldId="274"/>
            <ac:grpSpMk id="12" creationId="{C93797FD-7F0A-483E-966E-7FE88F8D8798}"/>
          </ac:grpSpMkLst>
        </pc:grpChg>
        <pc:grpChg chg="del">
          <ac:chgData name="Singh, Ram C" userId="0c1571fb-9e4c-490c-81d6-281528644c81" providerId="ADAL" clId="{D82FC0B7-10A0-4E31-A9B1-BE5D66C36DC4}" dt="2023-06-25T06:44:33.491" v="1897" actId="700"/>
          <ac:grpSpMkLst>
            <pc:docMk/>
            <pc:sldMk cId="3827411095" sldId="274"/>
            <ac:grpSpMk id="21" creationId="{3DB99B21-A649-42D2-BB86-486C2E73A089}"/>
          </ac:grpSpMkLst>
        </pc:grpChg>
        <pc:grpChg chg="add del">
          <ac:chgData name="Singh, Ram C" userId="0c1571fb-9e4c-490c-81d6-281528644c81" providerId="ADAL" clId="{D82FC0B7-10A0-4E31-A9B1-BE5D66C36DC4}" dt="2023-06-25T06:45:58.552" v="1906" actId="26606"/>
          <ac:grpSpMkLst>
            <pc:docMk/>
            <pc:sldMk cId="3827411095" sldId="274"/>
            <ac:grpSpMk id="29" creationId="{48D66BB3-0CD6-48A8-B1A0-6A5BF8A5D6E1}"/>
          </ac:grpSpMkLst>
        </pc:grpChg>
        <pc:grpChg chg="add mod">
          <ac:chgData name="Singh, Ram C" userId="0c1571fb-9e4c-490c-81d6-281528644c81" providerId="ADAL" clId="{D82FC0B7-10A0-4E31-A9B1-BE5D66C36DC4}" dt="2023-06-25T06:53:27.779" v="2026" actId="1076"/>
          <ac:grpSpMkLst>
            <pc:docMk/>
            <pc:sldMk cId="3827411095" sldId="274"/>
            <ac:grpSpMk id="31" creationId="{81A91C2A-B9D1-9FF6-539B-E88E08620575}"/>
          </ac:grpSpMkLst>
        </pc:grpChg>
        <pc:picChg chg="add del mod modCrop">
          <ac:chgData name="Singh, Ram C" userId="0c1571fb-9e4c-490c-81d6-281528644c81" providerId="ADAL" clId="{D82FC0B7-10A0-4E31-A9B1-BE5D66C36DC4}" dt="2023-06-25T06:50:18.147" v="2006" actId="478"/>
          <ac:picMkLst>
            <pc:docMk/>
            <pc:sldMk cId="3827411095" sldId="274"/>
            <ac:picMk id="5" creationId="{8BD7E008-0125-BC00-6B67-73850D5D250D}"/>
          </ac:picMkLst>
        </pc:picChg>
        <pc:picChg chg="mod modCrop">
          <ac:chgData name="Singh, Ram C" userId="0c1571fb-9e4c-490c-81d6-281528644c81" providerId="ADAL" clId="{D82FC0B7-10A0-4E31-A9B1-BE5D66C36DC4}" dt="2023-06-25T06:53:23.218" v="2025" actId="1076"/>
          <ac:picMkLst>
            <pc:docMk/>
            <pc:sldMk cId="3827411095" sldId="274"/>
            <ac:picMk id="7" creationId="{96321910-0107-6D6F-940F-8A5D3263AEED}"/>
          </ac:picMkLst>
        </pc:picChg>
        <pc:picChg chg="mod modCrop">
          <ac:chgData name="Singh, Ram C" userId="0c1571fb-9e4c-490c-81d6-281528644c81" providerId="ADAL" clId="{D82FC0B7-10A0-4E31-A9B1-BE5D66C36DC4}" dt="2023-06-25T06:51:57.187" v="2018" actId="14100"/>
          <ac:picMkLst>
            <pc:docMk/>
            <pc:sldMk cId="3827411095" sldId="274"/>
            <ac:picMk id="8" creationId="{9C80C5C5-0F83-CEA1-8B7E-B7828CF6FACC}"/>
          </ac:picMkLst>
        </pc:picChg>
        <pc:cxnChg chg="del">
          <ac:chgData name="Singh, Ram C" userId="0c1571fb-9e4c-490c-81d6-281528644c81" providerId="ADAL" clId="{D82FC0B7-10A0-4E31-A9B1-BE5D66C36DC4}" dt="2023-06-25T06:44:33.491" v="1897" actId="700"/>
          <ac:cxnSpMkLst>
            <pc:docMk/>
            <pc:sldMk cId="3827411095" sldId="274"/>
            <ac:cxnSpMk id="17" creationId="{F54A39E9-7329-429E-AA37-59887458780F}"/>
          </ac:cxnSpMkLst>
        </pc:cxnChg>
        <pc:cxnChg chg="add del">
          <ac:chgData name="Singh, Ram C" userId="0c1571fb-9e4c-490c-81d6-281528644c81" providerId="ADAL" clId="{D82FC0B7-10A0-4E31-A9B1-BE5D66C36DC4}" dt="2023-06-25T06:45:43.401" v="1904" actId="26606"/>
          <ac:cxnSpMkLst>
            <pc:docMk/>
            <pc:sldMk cId="3827411095" sldId="274"/>
            <ac:cxnSpMk id="18" creationId="{DDB3BAEE-5BE4-4B17-A2DA-B334759C47AB}"/>
          </ac:cxnSpMkLst>
        </pc:cxnChg>
        <pc:cxnChg chg="add del">
          <ac:chgData name="Singh, Ram C" userId="0c1571fb-9e4c-490c-81d6-281528644c81" providerId="ADAL" clId="{D82FC0B7-10A0-4E31-A9B1-BE5D66C36DC4}" dt="2023-06-25T06:45:58.552" v="1906" actId="26606"/>
          <ac:cxnSpMkLst>
            <pc:docMk/>
            <pc:sldMk cId="3827411095" sldId="274"/>
            <ac:cxnSpMk id="22" creationId="{DDB3BAEE-5BE4-4B17-A2DA-B334759C47AB}"/>
          </ac:cxnSpMkLst>
        </pc:cxnChg>
        <pc:cxnChg chg="del">
          <ac:chgData name="Singh, Ram C" userId="0c1571fb-9e4c-490c-81d6-281528644c81" providerId="ADAL" clId="{D82FC0B7-10A0-4E31-A9B1-BE5D66C36DC4}" dt="2023-06-25T06:44:33.491" v="1897" actId="700"/>
          <ac:cxnSpMkLst>
            <pc:docMk/>
            <pc:sldMk cId="3827411095" sldId="274"/>
            <ac:cxnSpMk id="27" creationId="{496D98D9-A8AD-432E-BD4E-FF80012442F0}"/>
          </ac:cxnSpMkLst>
        </pc:cxnChg>
        <pc:extLst>
          <p:ext xmlns:p="http://schemas.openxmlformats.org/presentationml/2006/main" uri="{D6D511B9-2390-475A-947B-AFAB55BFBCF1}">
            <pc226:cmChg xmlns:pc226="http://schemas.microsoft.com/office/powerpoint/2022/06/main/command" chg="add del">
              <pc226:chgData name="Singh, Ram C" userId="0c1571fb-9e4c-490c-81d6-281528644c81" providerId="ADAL" clId="{D82FC0B7-10A0-4E31-A9B1-BE5D66C36DC4}" dt="2023-06-25T13:28:25.636" v="2895"/>
              <pc2:cmMkLst xmlns:pc2="http://schemas.microsoft.com/office/powerpoint/2019/9/main/command">
                <pc:docMk/>
                <pc:sldMk cId="3827411095" sldId="274"/>
                <pc2:cmMk id="{D81D3EBE-24C3-4E0A-AF99-8FEFAB26635E}"/>
              </pc2:cmMkLst>
            </pc226:cmChg>
          </p:ext>
        </pc:extLst>
      </pc:sldChg>
      <pc:sldChg chg="addSp delSp modSp mod addCm delCm modCm">
        <pc:chgData name="Singh, Ram C" userId="0c1571fb-9e4c-490c-81d6-281528644c81" providerId="ADAL" clId="{D82FC0B7-10A0-4E31-A9B1-BE5D66C36DC4}" dt="2023-06-25T13:37:00.847" v="2952"/>
        <pc:sldMkLst>
          <pc:docMk/>
          <pc:sldMk cId="3007125931" sldId="275"/>
        </pc:sldMkLst>
        <pc:spChg chg="add del mod">
          <ac:chgData name="Singh, Ram C" userId="0c1571fb-9e4c-490c-81d6-281528644c81" providerId="ADAL" clId="{D82FC0B7-10A0-4E31-A9B1-BE5D66C36DC4}" dt="2023-06-25T06:55:08.502" v="2037"/>
          <ac:spMkLst>
            <pc:docMk/>
            <pc:sldMk cId="3007125931" sldId="275"/>
            <ac:spMk id="3" creationId="{C47BD911-624C-EDD2-3312-D3D5FD0E2336}"/>
          </ac:spMkLst>
        </pc:spChg>
        <pc:spChg chg="add mod">
          <ac:chgData name="Singh, Ram C" userId="0c1571fb-9e4c-490c-81d6-281528644c81" providerId="ADAL" clId="{D82FC0B7-10A0-4E31-A9B1-BE5D66C36DC4}" dt="2023-06-25T13:36:17.375" v="2949" actId="20577"/>
          <ac:spMkLst>
            <pc:docMk/>
            <pc:sldMk cId="3007125931" sldId="275"/>
            <ac:spMk id="4" creationId="{97DF7943-7EC8-7307-4115-A6C7C45A17F3}"/>
          </ac:spMkLst>
        </pc:spChg>
        <pc:spChg chg="mod">
          <ac:chgData name="Singh, Ram C" userId="0c1571fb-9e4c-490c-81d6-281528644c81" providerId="ADAL" clId="{D82FC0B7-10A0-4E31-A9B1-BE5D66C36DC4}" dt="2023-06-25T06:58:10.374" v="2067" actId="255"/>
          <ac:spMkLst>
            <pc:docMk/>
            <pc:sldMk cId="3007125931" sldId="275"/>
            <ac:spMk id="39" creationId="{C2E02E84-CB1D-C321-7A7E-2B6237565870}"/>
          </ac:spMkLst>
        </pc:spChg>
        <pc:spChg chg="del">
          <ac:chgData name="Singh, Ram C" userId="0c1571fb-9e4c-490c-81d6-281528644c81" providerId="ADAL" clId="{D82FC0B7-10A0-4E31-A9B1-BE5D66C36DC4}" dt="2023-06-25T06:55:05.119" v="2035" actId="478"/>
          <ac:spMkLst>
            <pc:docMk/>
            <pc:sldMk cId="3007125931" sldId="275"/>
            <ac:spMk id="43" creationId="{E820BBD7-481A-8423-ADAF-C0875B853908}"/>
          </ac:spMkLst>
        </pc:spChg>
        <pc:graphicFrameChg chg="mod modGraphic">
          <ac:chgData name="Singh, Ram C" userId="0c1571fb-9e4c-490c-81d6-281528644c81" providerId="ADAL" clId="{D82FC0B7-10A0-4E31-A9B1-BE5D66C36DC4}" dt="2023-06-25T06:58:05.395" v="2066" actId="1076"/>
          <ac:graphicFrameMkLst>
            <pc:docMk/>
            <pc:sldMk cId="3007125931" sldId="275"/>
            <ac:graphicFrameMk id="41" creationId="{348F74F4-5EA4-CE68-6997-79C09AC61993}"/>
          </ac:graphicFrameMkLst>
        </pc:graphicFrameChg>
        <pc:picChg chg="mod">
          <ac:chgData name="Singh, Ram C" userId="0c1571fb-9e4c-490c-81d6-281528644c81" providerId="ADAL" clId="{D82FC0B7-10A0-4E31-A9B1-BE5D66C36DC4}" dt="2023-06-25T06:56:03.610" v="2045" actId="14100"/>
          <ac:picMkLst>
            <pc:docMk/>
            <pc:sldMk cId="3007125931" sldId="275"/>
            <ac:picMk id="30" creationId="{CF7B4F7F-E4B6-8DE0-9401-950FF95522F1}"/>
          </ac:picMkLst>
        </pc:picChg>
        <pc:extLst>
          <p:ext xmlns:p="http://schemas.openxmlformats.org/presentationml/2006/main" uri="{D6D511B9-2390-475A-947B-AFAB55BFBCF1}">
            <pc226:cmChg xmlns:pc226="http://schemas.microsoft.com/office/powerpoint/2022/06/main/command" chg="add del mod">
              <pc226:chgData name="Singh, Ram C" userId="0c1571fb-9e4c-490c-81d6-281528644c81" providerId="ADAL" clId="{D82FC0B7-10A0-4E31-A9B1-BE5D66C36DC4}" dt="2023-06-25T13:37:00.847" v="2952"/>
              <pc2:cmMkLst xmlns:pc2="http://schemas.microsoft.com/office/powerpoint/2019/9/main/command">
                <pc:docMk/>
                <pc:sldMk cId="3007125931" sldId="275"/>
                <pc2:cmMk id="{2218E0FA-CF2F-4003-AD84-4B95F53DDAD1}"/>
              </pc2:cmMkLst>
            </pc226:cmChg>
          </p:ext>
        </pc:extLst>
      </pc:sldChg>
      <pc:sldChg chg="addSp delSp modSp mod modClrScheme delDesignElem chgLayout">
        <pc:chgData name="Singh, Ram C" userId="0c1571fb-9e4c-490c-81d6-281528644c81" providerId="ADAL" clId="{D82FC0B7-10A0-4E31-A9B1-BE5D66C36DC4}" dt="2023-06-25T07:07:59.387" v="2323" actId="1035"/>
        <pc:sldMkLst>
          <pc:docMk/>
          <pc:sldMk cId="1135165326" sldId="276"/>
        </pc:sldMkLst>
        <pc:spChg chg="mod ord">
          <ac:chgData name="Singh, Ram C" userId="0c1571fb-9e4c-490c-81d6-281528644c81" providerId="ADAL" clId="{D82FC0B7-10A0-4E31-A9B1-BE5D66C36DC4}" dt="2023-06-25T07:07:59.387" v="2323" actId="1035"/>
          <ac:spMkLst>
            <pc:docMk/>
            <pc:sldMk cId="1135165326" sldId="276"/>
            <ac:spMk id="2" creationId="{3993776B-6DCA-E10C-1658-7A2628315FEF}"/>
          </ac:spMkLst>
        </pc:spChg>
        <pc:spChg chg="add del mod ord">
          <ac:chgData name="Singh, Ram C" userId="0c1571fb-9e4c-490c-81d6-281528644c81" providerId="ADAL" clId="{D82FC0B7-10A0-4E31-A9B1-BE5D66C36DC4}" dt="2023-06-25T07:01:05.525" v="2082" actId="700"/>
          <ac:spMkLst>
            <pc:docMk/>
            <pc:sldMk cId="1135165326" sldId="276"/>
            <ac:spMk id="3" creationId="{E30B2A5F-9CA0-8E44-8163-65F74F5935D0}"/>
          </ac:spMkLst>
        </pc:spChg>
        <pc:spChg chg="add mod">
          <ac:chgData name="Singh, Ram C" userId="0c1571fb-9e4c-490c-81d6-281528644c81" providerId="ADAL" clId="{D82FC0B7-10A0-4E31-A9B1-BE5D66C36DC4}" dt="2023-06-25T07:07:59.387" v="2323" actId="1035"/>
          <ac:spMkLst>
            <pc:docMk/>
            <pc:sldMk cId="1135165326" sldId="276"/>
            <ac:spMk id="4" creationId="{432C8D93-FBB1-DC75-857C-0980E9BE6DFC}"/>
          </ac:spMkLst>
        </pc:spChg>
        <pc:spChg chg="mod">
          <ac:chgData name="Singh, Ram C" userId="0c1571fb-9e4c-490c-81d6-281528644c81" providerId="ADAL" clId="{D82FC0B7-10A0-4E31-A9B1-BE5D66C36DC4}" dt="2023-06-25T07:05:41.871" v="2207" actId="2085"/>
          <ac:spMkLst>
            <pc:docMk/>
            <pc:sldMk cId="1135165326" sldId="276"/>
            <ac:spMk id="10" creationId="{89A63C4D-E99D-A96C-5AEB-0CBBEEAD0A97}"/>
          </ac:spMkLst>
        </pc:spChg>
        <pc:spChg chg="mod">
          <ac:chgData name="Singh, Ram C" userId="0c1571fb-9e4c-490c-81d6-281528644c81" providerId="ADAL" clId="{D82FC0B7-10A0-4E31-A9B1-BE5D66C36DC4}" dt="2023-06-25T07:06:03.644" v="2211" actId="1037"/>
          <ac:spMkLst>
            <pc:docMk/>
            <pc:sldMk cId="1135165326" sldId="276"/>
            <ac:spMk id="11" creationId="{C2108846-57F1-0C27-E202-A02E6E38DF9D}"/>
          </ac:spMkLst>
        </pc:spChg>
        <pc:spChg chg="mod">
          <ac:chgData name="Singh, Ram C" userId="0c1571fb-9e4c-490c-81d6-281528644c81" providerId="ADAL" clId="{D82FC0B7-10A0-4E31-A9B1-BE5D66C36DC4}" dt="2023-06-25T07:05:49.422" v="2209" actId="2085"/>
          <ac:spMkLst>
            <pc:docMk/>
            <pc:sldMk cId="1135165326" sldId="276"/>
            <ac:spMk id="12" creationId="{067A86DC-C0D8-79CB-B4D9-B277FCB6EA3D}"/>
          </ac:spMkLst>
        </pc:spChg>
        <pc:spChg chg="add del">
          <ac:chgData name="Singh, Ram C" userId="0c1571fb-9e4c-490c-81d6-281528644c81" providerId="ADAL" clId="{D82FC0B7-10A0-4E31-A9B1-BE5D66C36DC4}" dt="2023-06-25T07:01:05.525" v="2082" actId="700"/>
          <ac:spMkLst>
            <pc:docMk/>
            <pc:sldMk cId="1135165326" sldId="276"/>
            <ac:spMk id="22" creationId="{1CD07172-CD61-45EB-BEE3-F644503E5C8A}"/>
          </ac:spMkLst>
        </pc:spChg>
        <pc:spChg chg="add del">
          <ac:chgData name="Singh, Ram C" userId="0c1571fb-9e4c-490c-81d6-281528644c81" providerId="ADAL" clId="{D82FC0B7-10A0-4E31-A9B1-BE5D66C36DC4}" dt="2023-06-25T07:01:05.525" v="2082" actId="700"/>
          <ac:spMkLst>
            <pc:docMk/>
            <pc:sldMk cId="1135165326" sldId="276"/>
            <ac:spMk id="24" creationId="{1EADA5DB-ED12-413A-AAB5-6A8D1152E6C4}"/>
          </ac:spMkLst>
        </pc:spChg>
        <pc:spChg chg="add del">
          <ac:chgData name="Singh, Ram C" userId="0c1571fb-9e4c-490c-81d6-281528644c81" providerId="ADAL" clId="{D82FC0B7-10A0-4E31-A9B1-BE5D66C36DC4}" dt="2023-06-25T07:01:05.525" v="2082" actId="700"/>
          <ac:spMkLst>
            <pc:docMk/>
            <pc:sldMk cId="1135165326" sldId="276"/>
            <ac:spMk id="26" creationId="{8BA45E5C-ACB9-49E8-B4DB-5255C2376673}"/>
          </ac:spMkLst>
        </pc:spChg>
        <pc:spChg chg="add del">
          <ac:chgData name="Singh, Ram C" userId="0c1571fb-9e4c-490c-81d6-281528644c81" providerId="ADAL" clId="{D82FC0B7-10A0-4E31-A9B1-BE5D66C36DC4}" dt="2023-06-25T07:01:05.525" v="2082" actId="700"/>
          <ac:spMkLst>
            <pc:docMk/>
            <pc:sldMk cId="1135165326" sldId="276"/>
            <ac:spMk id="28" creationId="{857E618C-1D7B-4A51-90C1-6106CD8A1AE7}"/>
          </ac:spMkLst>
        </pc:spChg>
        <pc:grpChg chg="add del">
          <ac:chgData name="Singh, Ram C" userId="0c1571fb-9e4c-490c-81d6-281528644c81" providerId="ADAL" clId="{D82FC0B7-10A0-4E31-A9B1-BE5D66C36DC4}" dt="2023-06-25T07:01:05.525" v="2082" actId="700"/>
          <ac:grpSpMkLst>
            <pc:docMk/>
            <pc:sldMk cId="1135165326" sldId="276"/>
            <ac:grpSpMk id="14" creationId="{749C117F-F390-437B-ADB0-57E87EFF34F5}"/>
          </ac:grpSpMkLst>
        </pc:grpChg>
        <pc:cxnChg chg="add del">
          <ac:chgData name="Singh, Ram C" userId="0c1571fb-9e4c-490c-81d6-281528644c81" providerId="ADAL" clId="{D82FC0B7-10A0-4E31-A9B1-BE5D66C36DC4}" dt="2023-06-25T07:01:05.525" v="2082" actId="700"/>
          <ac:cxnSpMkLst>
            <pc:docMk/>
            <pc:sldMk cId="1135165326" sldId="276"/>
            <ac:cxnSpMk id="20" creationId="{20742BC3-654B-4E41-9A6A-73A42E477639}"/>
          </ac:cxnSpMkLst>
        </pc:cxnChg>
      </pc:sldChg>
      <pc:sldChg chg="addSp delSp modSp mod ord setBg modClrScheme delDesignElem modShow chgLayout">
        <pc:chgData name="Singh, Ram C" userId="0c1571fb-9e4c-490c-81d6-281528644c81" providerId="ADAL" clId="{D82FC0B7-10A0-4E31-A9B1-BE5D66C36DC4}" dt="2023-06-25T13:35:05.037" v="2898"/>
        <pc:sldMkLst>
          <pc:docMk/>
          <pc:sldMk cId="3931986516" sldId="277"/>
        </pc:sldMkLst>
        <pc:spChg chg="mod ord">
          <ac:chgData name="Singh, Ram C" userId="0c1571fb-9e4c-490c-81d6-281528644c81" providerId="ADAL" clId="{D82FC0B7-10A0-4E31-A9B1-BE5D66C36DC4}" dt="2023-06-25T07:10:17.744" v="2391" actId="26606"/>
          <ac:spMkLst>
            <pc:docMk/>
            <pc:sldMk cId="3931986516" sldId="277"/>
            <ac:spMk id="2" creationId="{3993776B-6DCA-E10C-1658-7A2628315FEF}"/>
          </ac:spMkLst>
        </pc:spChg>
        <pc:spChg chg="mod">
          <ac:chgData name="Singh, Ram C" userId="0c1571fb-9e4c-490c-81d6-281528644c81" providerId="ADAL" clId="{D82FC0B7-10A0-4E31-A9B1-BE5D66C36DC4}" dt="2023-06-25T07:11:33.693" v="2403" actId="1038"/>
          <ac:spMkLst>
            <pc:docMk/>
            <pc:sldMk cId="3931986516" sldId="277"/>
            <ac:spMk id="3" creationId="{E040AB5F-14BD-7651-0EC4-756E1B3096DF}"/>
          </ac:spMkLst>
        </pc:spChg>
        <pc:spChg chg="mod">
          <ac:chgData name="Singh, Ram C" userId="0c1571fb-9e4c-490c-81d6-281528644c81" providerId="ADAL" clId="{D82FC0B7-10A0-4E31-A9B1-BE5D66C36DC4}" dt="2023-06-25T07:11:44.570" v="2406" actId="14100"/>
          <ac:spMkLst>
            <pc:docMk/>
            <pc:sldMk cId="3931986516" sldId="277"/>
            <ac:spMk id="4" creationId="{B80C2E0E-1A71-D50B-5708-D7F6DE7C6B68}"/>
          </ac:spMkLst>
        </pc:spChg>
        <pc:spChg chg="add mod ord">
          <ac:chgData name="Singh, Ram C" userId="0c1571fb-9e4c-490c-81d6-281528644c81" providerId="ADAL" clId="{D82FC0B7-10A0-4E31-A9B1-BE5D66C36DC4}" dt="2023-06-25T07:11:58.703" v="2417" actId="1035"/>
          <ac:spMkLst>
            <pc:docMk/>
            <pc:sldMk cId="3931986516" sldId="277"/>
            <ac:spMk id="5" creationId="{63695AD8-7907-9AE3-BF8F-786FE2FF7349}"/>
          </ac:spMkLst>
        </pc:spChg>
        <pc:spChg chg="ord">
          <ac:chgData name="Singh, Ram C" userId="0c1571fb-9e4c-490c-81d6-281528644c81" providerId="ADAL" clId="{D82FC0B7-10A0-4E31-A9B1-BE5D66C36DC4}" dt="2023-06-25T07:10:17.744" v="2391" actId="26606"/>
          <ac:spMkLst>
            <pc:docMk/>
            <pc:sldMk cId="3931986516" sldId="277"/>
            <ac:spMk id="9" creationId="{02E0D532-71CA-DE8F-72B7-6C6E90CC9B4E}"/>
          </ac:spMkLst>
        </pc:spChg>
        <pc:spChg chg="add del">
          <ac:chgData name="Singh, Ram C" userId="0c1571fb-9e4c-490c-81d6-281528644c81" providerId="ADAL" clId="{D82FC0B7-10A0-4E31-A9B1-BE5D66C36DC4}" dt="2023-06-25T07:10:17.744" v="2391" actId="26606"/>
          <ac:spMkLst>
            <pc:docMk/>
            <pc:sldMk cId="3931986516" sldId="277"/>
            <ac:spMk id="3076" creationId="{52BE4420-3B5F-4549-8B4A-77855B8215EC}"/>
          </ac:spMkLst>
        </pc:spChg>
        <pc:spChg chg="add del">
          <ac:chgData name="Singh, Ram C" userId="0c1571fb-9e4c-490c-81d6-281528644c81" providerId="ADAL" clId="{D82FC0B7-10A0-4E31-A9B1-BE5D66C36DC4}" dt="2023-06-25T07:10:17.744" v="2391" actId="26606"/>
          <ac:spMkLst>
            <pc:docMk/>
            <pc:sldMk cId="3931986516" sldId="277"/>
            <ac:spMk id="3077" creationId="{A75876F6-95D4-48CB-8E3E-4401A96E25A4}"/>
          </ac:spMkLst>
        </pc:spChg>
        <pc:spChg chg="add del">
          <ac:chgData name="Singh, Ram C" userId="0c1571fb-9e4c-490c-81d6-281528644c81" providerId="ADAL" clId="{D82FC0B7-10A0-4E31-A9B1-BE5D66C36DC4}" dt="2023-06-25T07:10:17.744" v="2391" actId="26606"/>
          <ac:spMkLst>
            <pc:docMk/>
            <pc:sldMk cId="3931986516" sldId="277"/>
            <ac:spMk id="3078" creationId="{7B407EC4-5D16-4845-9840-4E28622B6568}"/>
          </ac:spMkLst>
        </pc:spChg>
        <pc:spChg chg="add del">
          <ac:chgData name="Singh, Ram C" userId="0c1571fb-9e4c-490c-81d6-281528644c81" providerId="ADAL" clId="{D82FC0B7-10A0-4E31-A9B1-BE5D66C36DC4}" dt="2023-06-25T07:10:17.744" v="2391" actId="26606"/>
          <ac:spMkLst>
            <pc:docMk/>
            <pc:sldMk cId="3931986516" sldId="277"/>
            <ac:spMk id="3083" creationId="{D1B84719-90BB-4D0C-92D8-61DC5512B34B}"/>
          </ac:spMkLst>
        </pc:spChg>
        <pc:spChg chg="del">
          <ac:chgData name="Singh, Ram C" userId="0c1571fb-9e4c-490c-81d6-281528644c81" providerId="ADAL" clId="{D82FC0B7-10A0-4E31-A9B1-BE5D66C36DC4}" dt="2023-06-25T07:08:20.461" v="2324" actId="700"/>
          <ac:spMkLst>
            <pc:docMk/>
            <pc:sldMk cId="3931986516" sldId="277"/>
            <ac:spMk id="3087" creationId="{9401732C-37EE-4B98-A709-9530173F3802}"/>
          </ac:spMkLst>
        </pc:spChg>
        <pc:grpChg chg="del">
          <ac:chgData name="Singh, Ram C" userId="0c1571fb-9e4c-490c-81d6-281528644c81" providerId="ADAL" clId="{D82FC0B7-10A0-4E31-A9B1-BE5D66C36DC4}" dt="2023-06-25T07:08:20.461" v="2324" actId="700"/>
          <ac:grpSpMkLst>
            <pc:docMk/>
            <pc:sldMk cId="3931986516" sldId="277"/>
            <ac:grpSpMk id="3079" creationId="{749C117F-F390-437B-ADB0-57E87EFF34F5}"/>
          </ac:grpSpMkLst>
        </pc:grpChg>
        <pc:grpChg chg="del">
          <ac:chgData name="Singh, Ram C" userId="0c1571fb-9e4c-490c-81d6-281528644c81" providerId="ADAL" clId="{D82FC0B7-10A0-4E31-A9B1-BE5D66C36DC4}" dt="2023-06-25T07:08:20.461" v="2324" actId="700"/>
          <ac:grpSpMkLst>
            <pc:docMk/>
            <pc:sldMk cId="3931986516" sldId="277"/>
            <ac:grpSpMk id="3089" creationId="{654E48C8-2A00-4C54-BC9C-B18EE49E9C13}"/>
          </ac:grpSpMkLst>
        </pc:grpChg>
        <pc:picChg chg="mod">
          <ac:chgData name="Singh, Ram C" userId="0c1571fb-9e4c-490c-81d6-281528644c81" providerId="ADAL" clId="{D82FC0B7-10A0-4E31-A9B1-BE5D66C36DC4}" dt="2023-06-25T07:11:20.553" v="2398" actId="1076"/>
          <ac:picMkLst>
            <pc:docMk/>
            <pc:sldMk cId="3931986516" sldId="277"/>
            <ac:picMk id="3074" creationId="{6781F3E5-4366-2A2F-E465-8FC6FF310DB1}"/>
          </ac:picMkLst>
        </pc:picChg>
        <pc:cxnChg chg="del">
          <ac:chgData name="Singh, Ram C" userId="0c1571fb-9e4c-490c-81d6-281528644c81" providerId="ADAL" clId="{D82FC0B7-10A0-4E31-A9B1-BE5D66C36DC4}" dt="2023-06-25T07:08:20.461" v="2324" actId="700"/>
          <ac:cxnSpMkLst>
            <pc:docMk/>
            <pc:sldMk cId="3931986516" sldId="277"/>
            <ac:cxnSpMk id="3085" creationId="{20742BC3-654B-4E41-9A6A-73A42E477639}"/>
          </ac:cxnSpMkLst>
        </pc:cxnChg>
      </pc:sldChg>
      <pc:sldChg chg="addSp delSp modSp new mod ord modClrScheme modShow addCm modCm chgLayout">
        <pc:chgData name="Singh, Ram C" userId="0c1571fb-9e4c-490c-81d6-281528644c81" providerId="ADAL" clId="{D82FC0B7-10A0-4E31-A9B1-BE5D66C36DC4}" dt="2023-06-25T13:36:49.643" v="2951"/>
        <pc:sldMkLst>
          <pc:docMk/>
          <pc:sldMk cId="1677624271" sldId="278"/>
        </pc:sldMkLst>
        <pc:spChg chg="mod ord">
          <ac:chgData name="Singh, Ram C" userId="0c1571fb-9e4c-490c-81d6-281528644c81" providerId="ADAL" clId="{D82FC0B7-10A0-4E31-A9B1-BE5D66C36DC4}" dt="2023-06-25T13:12:07.388" v="2740" actId="20577"/>
          <ac:spMkLst>
            <pc:docMk/>
            <pc:sldMk cId="1677624271" sldId="278"/>
            <ac:spMk id="2" creationId="{332D4A4F-6407-9BCF-794B-CBE494C0CC76}"/>
          </ac:spMkLst>
        </pc:spChg>
        <pc:spChg chg="del">
          <ac:chgData name="Singh, Ram C" userId="0c1571fb-9e4c-490c-81d6-281528644c81" providerId="ADAL" clId="{D82FC0B7-10A0-4E31-A9B1-BE5D66C36DC4}" dt="2023-06-24T16:29:37.960" v="1681" actId="700"/>
          <ac:spMkLst>
            <pc:docMk/>
            <pc:sldMk cId="1677624271" sldId="278"/>
            <ac:spMk id="3" creationId="{32063D9E-DEA1-14ED-365B-5E212D388CA0}"/>
          </ac:spMkLst>
        </pc:spChg>
        <pc:spChg chg="mod">
          <ac:chgData name="Singh, Ram C" userId="0c1571fb-9e4c-490c-81d6-281528644c81" providerId="ADAL" clId="{D82FC0B7-10A0-4E31-A9B1-BE5D66C36DC4}" dt="2023-06-25T07:18:38.177" v="2631" actId="1076"/>
          <ac:spMkLst>
            <pc:docMk/>
            <pc:sldMk cId="1677624271" sldId="278"/>
            <ac:spMk id="4" creationId="{AB411F2F-CC3D-6901-BAA2-8B4905129A37}"/>
          </ac:spMkLst>
        </pc:spChg>
        <pc:spChg chg="del">
          <ac:chgData name="Singh, Ram C" userId="0c1571fb-9e4c-490c-81d6-281528644c81" providerId="ADAL" clId="{D82FC0B7-10A0-4E31-A9B1-BE5D66C36DC4}" dt="2023-06-24T16:29:37.960" v="1681" actId="700"/>
          <ac:spMkLst>
            <pc:docMk/>
            <pc:sldMk cId="1677624271" sldId="278"/>
            <ac:spMk id="4" creationId="{B974F23F-AC1B-11D0-06B5-41BFD180D425}"/>
          </ac:spMkLst>
        </pc:spChg>
        <pc:spChg chg="add del mod">
          <ac:chgData name="Singh, Ram C" userId="0c1571fb-9e4c-490c-81d6-281528644c81" providerId="ADAL" clId="{D82FC0B7-10A0-4E31-A9B1-BE5D66C36DC4}" dt="2023-06-25T07:12:36.953" v="2418" actId="478"/>
          <ac:spMkLst>
            <pc:docMk/>
            <pc:sldMk cId="1677624271" sldId="278"/>
            <ac:spMk id="5" creationId="{7F829095-8367-9A5F-7D01-39CFEFEB2B2E}"/>
          </ac:spMkLst>
        </pc:spChg>
        <pc:spChg chg="del">
          <ac:chgData name="Singh, Ram C" userId="0c1571fb-9e4c-490c-81d6-281528644c81" providerId="ADAL" clId="{D82FC0B7-10A0-4E31-A9B1-BE5D66C36DC4}" dt="2023-06-25T06:41:23.863" v="1890" actId="478"/>
          <ac:spMkLst>
            <pc:docMk/>
            <pc:sldMk cId="1677624271" sldId="278"/>
            <ac:spMk id="7" creationId="{D47DF772-6983-1C4C-544D-B50390A54ED2}"/>
          </ac:spMkLst>
        </pc:spChg>
        <pc:picChg chg="mod">
          <ac:chgData name="Singh, Ram C" userId="0c1571fb-9e4c-490c-81d6-281528644c81" providerId="ADAL" clId="{D82FC0B7-10A0-4E31-A9B1-BE5D66C36DC4}" dt="2023-06-25T07:18:41.529" v="2632" actId="1076"/>
          <ac:picMkLst>
            <pc:docMk/>
            <pc:sldMk cId="1677624271" sldId="278"/>
            <ac:picMk id="8" creationId="{BDEE8570-3681-923D-74D8-B71BF32537B7}"/>
          </ac:picMkLst>
        </pc:picChg>
        <pc:extLst>
          <p:ext xmlns:p="http://schemas.openxmlformats.org/presentationml/2006/main" uri="{D6D511B9-2390-475A-947B-AFAB55BFBCF1}">
            <pc226:cmChg xmlns:pc226="http://schemas.microsoft.com/office/powerpoint/2022/06/main/command" chg="add mod">
              <pc226:chgData name="Singh, Ram C" userId="0c1571fb-9e4c-490c-81d6-281528644c81" providerId="ADAL" clId="{D82FC0B7-10A0-4E31-A9B1-BE5D66C36DC4}" dt="2023-06-25T06:41:23.866" v="1891" actId="2056"/>
              <pc2:cmMkLst xmlns:pc2="http://schemas.microsoft.com/office/powerpoint/2019/9/main/command">
                <pc:docMk/>
                <pc:sldMk cId="1677624271" sldId="278"/>
                <pc2:cmMk id="{4CDCB12E-0111-4405-A3CC-88FEB1464B94}"/>
              </pc2:cmMkLst>
            </pc226:cmChg>
          </p:ext>
        </pc:extLst>
      </pc:sldChg>
      <pc:sldChg chg="addSp delSp modSp new del mod modClrScheme chgLayout">
        <pc:chgData name="Singh, Ram C" userId="0c1571fb-9e4c-490c-81d6-281528644c81" providerId="ADAL" clId="{D82FC0B7-10A0-4E31-A9B1-BE5D66C36DC4}" dt="2023-06-24T16:27:12.438" v="1668" actId="47"/>
        <pc:sldMkLst>
          <pc:docMk/>
          <pc:sldMk cId="3134069519" sldId="278"/>
        </pc:sldMkLst>
        <pc:spChg chg="del mod ord">
          <ac:chgData name="Singh, Ram C" userId="0c1571fb-9e4c-490c-81d6-281528644c81" providerId="ADAL" clId="{D82FC0B7-10A0-4E31-A9B1-BE5D66C36DC4}" dt="2023-06-24T15:57:20.354" v="993" actId="700"/>
          <ac:spMkLst>
            <pc:docMk/>
            <pc:sldMk cId="3134069519" sldId="278"/>
            <ac:spMk id="2" creationId="{C785DAEB-3562-B8BA-60B2-55B3A3C01235}"/>
          </ac:spMkLst>
        </pc:spChg>
        <pc:spChg chg="del">
          <ac:chgData name="Singh, Ram C" userId="0c1571fb-9e4c-490c-81d6-281528644c81" providerId="ADAL" clId="{D82FC0B7-10A0-4E31-A9B1-BE5D66C36DC4}" dt="2023-06-24T15:57:20.354" v="993" actId="700"/>
          <ac:spMkLst>
            <pc:docMk/>
            <pc:sldMk cId="3134069519" sldId="278"/>
            <ac:spMk id="3" creationId="{7B83747F-0496-822B-DDAD-72287F0F8386}"/>
          </ac:spMkLst>
        </pc:spChg>
        <pc:spChg chg="add mod ord">
          <ac:chgData name="Singh, Ram C" userId="0c1571fb-9e4c-490c-81d6-281528644c81" providerId="ADAL" clId="{D82FC0B7-10A0-4E31-A9B1-BE5D66C36DC4}" dt="2023-06-24T15:57:20.354" v="993" actId="700"/>
          <ac:spMkLst>
            <pc:docMk/>
            <pc:sldMk cId="3134069519" sldId="278"/>
            <ac:spMk id="4" creationId="{2295C23E-9442-8403-4AED-2FBAABD2FA83}"/>
          </ac:spMkLst>
        </pc:spChg>
      </pc:sldChg>
      <pc:sldChg chg="addSp delSp modSp add mod ord">
        <pc:chgData name="Singh, Ram C" userId="0c1571fb-9e4c-490c-81d6-281528644c81" providerId="ADAL" clId="{D82FC0B7-10A0-4E31-A9B1-BE5D66C36DC4}" dt="2023-06-25T08:15:42.942" v="2636" actId="20577"/>
        <pc:sldMkLst>
          <pc:docMk/>
          <pc:sldMk cId="978070601" sldId="279"/>
        </pc:sldMkLst>
        <pc:spChg chg="mod">
          <ac:chgData name="Singh, Ram C" userId="0c1571fb-9e4c-490c-81d6-281528644c81" providerId="ADAL" clId="{D82FC0B7-10A0-4E31-A9B1-BE5D66C36DC4}" dt="2023-06-24T16:40:25.626" v="1848" actId="20577"/>
          <ac:spMkLst>
            <pc:docMk/>
            <pc:sldMk cId="978070601" sldId="279"/>
            <ac:spMk id="2" creationId="{5C5946BD-0BD2-486A-4190-A0B34766C0DB}"/>
          </ac:spMkLst>
        </pc:spChg>
        <pc:spChg chg="del">
          <ac:chgData name="Singh, Ram C" userId="0c1571fb-9e4c-490c-81d6-281528644c81" providerId="ADAL" clId="{D82FC0B7-10A0-4E31-A9B1-BE5D66C36DC4}" dt="2023-06-24T16:40:35.943" v="1851" actId="478"/>
          <ac:spMkLst>
            <pc:docMk/>
            <pc:sldMk cId="978070601" sldId="279"/>
            <ac:spMk id="3" creationId="{345499AA-9129-2AEA-EFE0-7921AAD8BE2A}"/>
          </ac:spMkLst>
        </pc:spChg>
        <pc:spChg chg="add del mod">
          <ac:chgData name="Singh, Ram C" userId="0c1571fb-9e4c-490c-81d6-281528644c81" providerId="ADAL" clId="{D82FC0B7-10A0-4E31-A9B1-BE5D66C36DC4}" dt="2023-06-24T16:40:38.896" v="1853" actId="478"/>
          <ac:spMkLst>
            <pc:docMk/>
            <pc:sldMk cId="978070601" sldId="279"/>
            <ac:spMk id="6" creationId="{FAC5B220-62C4-AA85-BB9F-F307A3DD9528}"/>
          </ac:spMkLst>
        </pc:spChg>
        <pc:graphicFrameChg chg="add del mod">
          <ac:chgData name="Singh, Ram C" userId="0c1571fb-9e4c-490c-81d6-281528644c81" providerId="ADAL" clId="{D82FC0B7-10A0-4E31-A9B1-BE5D66C36DC4}" dt="2023-06-24T16:40:33.916" v="1850"/>
          <ac:graphicFrameMkLst>
            <pc:docMk/>
            <pc:sldMk cId="978070601" sldId="279"/>
            <ac:graphicFrameMk id="4" creationId="{0461BBB7-AD8D-02C1-6DE1-E118525E2070}"/>
          </ac:graphicFrameMkLst>
        </pc:graphicFrameChg>
        <pc:graphicFrameChg chg="add mod">
          <ac:chgData name="Singh, Ram C" userId="0c1571fb-9e4c-490c-81d6-281528644c81" providerId="ADAL" clId="{D82FC0B7-10A0-4E31-A9B1-BE5D66C36DC4}" dt="2023-06-25T08:15:42.942" v="2636" actId="20577"/>
          <ac:graphicFrameMkLst>
            <pc:docMk/>
            <pc:sldMk cId="978070601" sldId="279"/>
            <ac:graphicFrameMk id="7" creationId="{6FDC1F25-C41D-D990-0495-9152289A57E2}"/>
          </ac:graphicFrameMkLst>
        </pc:graphicFrameChg>
      </pc:sldChg>
    </pc:docChg>
  </pc:docChgLst>
  <pc:docChgLst>
    <pc:chgData name="Rachman, Arif" userId="S::arachman6@gatech.edu::7cc56e9b-a014-432b-9c07-1220471d3b85" providerId="AD" clId="Web-{A28284EF-688A-4BCC-AA5D-33F506389157}"/>
    <pc:docChg chg="modSld">
      <pc:chgData name="Rachman, Arif" userId="S::arachman6@gatech.edu::7cc56e9b-a014-432b-9c07-1220471d3b85" providerId="AD" clId="Web-{A28284EF-688A-4BCC-AA5D-33F506389157}" dt="2023-06-24T09:22:12.245" v="2" actId="20577"/>
      <pc:docMkLst>
        <pc:docMk/>
      </pc:docMkLst>
      <pc:sldChg chg="modSp">
        <pc:chgData name="Rachman, Arif" userId="S::arachman6@gatech.edu::7cc56e9b-a014-432b-9c07-1220471d3b85" providerId="AD" clId="Web-{A28284EF-688A-4BCC-AA5D-33F506389157}" dt="2023-06-24T09:22:12.245" v="2" actId="20577"/>
        <pc:sldMkLst>
          <pc:docMk/>
          <pc:sldMk cId="4033718057" sldId="262"/>
        </pc:sldMkLst>
        <pc:spChg chg="mod">
          <ac:chgData name="Rachman, Arif" userId="S::arachman6@gatech.edu::7cc56e9b-a014-432b-9c07-1220471d3b85" providerId="AD" clId="Web-{A28284EF-688A-4BCC-AA5D-33F506389157}" dt="2023-06-24T09:22:12.245" v="2" actId="20577"/>
          <ac:spMkLst>
            <pc:docMk/>
            <pc:sldMk cId="4033718057" sldId="262"/>
            <ac:spMk id="3" creationId="{052FAC2D-572E-960F-7DDE-BF07EBFC7F5F}"/>
          </ac:spMkLst>
        </pc:spChg>
      </pc:sldChg>
    </pc:docChg>
  </pc:docChgLst>
  <pc:docChgLst>
    <pc:chgData name="Lim, Reginald Edbert K" userId="S::rlim37@gatech.edu::804b4062-7bd4-4522-85af-9511276dc059" providerId="AD" clId="Web-{5FFB97C3-BD89-4C3F-8E5D-F0646F06D1E2}"/>
    <pc:docChg chg="modSld">
      <pc:chgData name="Lim, Reginald Edbert K" userId="S::rlim37@gatech.edu::804b4062-7bd4-4522-85af-9511276dc059" providerId="AD" clId="Web-{5FFB97C3-BD89-4C3F-8E5D-F0646F06D1E2}" dt="2023-06-24T09:43:42.682" v="28" actId="20577"/>
      <pc:docMkLst>
        <pc:docMk/>
      </pc:docMkLst>
      <pc:sldChg chg="modSp">
        <pc:chgData name="Lim, Reginald Edbert K" userId="S::rlim37@gatech.edu::804b4062-7bd4-4522-85af-9511276dc059" providerId="AD" clId="Web-{5FFB97C3-BD89-4C3F-8E5D-F0646F06D1E2}" dt="2023-06-24T09:43:42.682" v="28" actId="20577"/>
        <pc:sldMkLst>
          <pc:docMk/>
          <pc:sldMk cId="4033718057" sldId="262"/>
        </pc:sldMkLst>
        <pc:spChg chg="mod">
          <ac:chgData name="Lim, Reginald Edbert K" userId="S::rlim37@gatech.edu::804b4062-7bd4-4522-85af-9511276dc059" providerId="AD" clId="Web-{5FFB97C3-BD89-4C3F-8E5D-F0646F06D1E2}" dt="2023-06-24T09:43:42.682" v="28" actId="20577"/>
          <ac:spMkLst>
            <pc:docMk/>
            <pc:sldMk cId="4033718057" sldId="262"/>
            <ac:spMk id="3" creationId="{052FAC2D-572E-960F-7DDE-BF07EBFC7F5F}"/>
          </ac:spMkLst>
        </pc:spChg>
      </pc:sldChg>
      <pc:sldChg chg="modSp">
        <pc:chgData name="Lim, Reginald Edbert K" userId="S::rlim37@gatech.edu::804b4062-7bd4-4522-85af-9511276dc059" providerId="AD" clId="Web-{5FFB97C3-BD89-4C3F-8E5D-F0646F06D1E2}" dt="2023-06-24T09:15:07.466" v="22" actId="1076"/>
        <pc:sldMkLst>
          <pc:docMk/>
          <pc:sldMk cId="668102196" sldId="263"/>
        </pc:sldMkLst>
        <pc:spChg chg="mod">
          <ac:chgData name="Lim, Reginald Edbert K" userId="S::rlim37@gatech.edu::804b4062-7bd4-4522-85af-9511276dc059" providerId="AD" clId="Web-{5FFB97C3-BD89-4C3F-8E5D-F0646F06D1E2}" dt="2023-06-24T09:15:03.826" v="21" actId="20577"/>
          <ac:spMkLst>
            <pc:docMk/>
            <pc:sldMk cId="668102196" sldId="263"/>
            <ac:spMk id="3" creationId="{20B64989-E224-EA74-37F4-0F760C968066}"/>
          </ac:spMkLst>
        </pc:spChg>
        <pc:picChg chg="mod">
          <ac:chgData name="Lim, Reginald Edbert K" userId="S::rlim37@gatech.edu::804b4062-7bd4-4522-85af-9511276dc059" providerId="AD" clId="Web-{5FFB97C3-BD89-4C3F-8E5D-F0646F06D1E2}" dt="2023-06-24T09:15:07.466" v="22" actId="1076"/>
          <ac:picMkLst>
            <pc:docMk/>
            <pc:sldMk cId="668102196" sldId="263"/>
            <ac:picMk id="4" creationId="{33BA2F22-AE74-139B-3D93-BF358FCD3EB9}"/>
          </ac:picMkLst>
        </pc:picChg>
      </pc:sldChg>
      <pc:sldChg chg="modSp">
        <pc:chgData name="Lim, Reginald Edbert K" userId="S::rlim37@gatech.edu::804b4062-7bd4-4522-85af-9511276dc059" providerId="AD" clId="Web-{5FFB97C3-BD89-4C3F-8E5D-F0646F06D1E2}" dt="2023-06-24T09:14:21.481" v="15" actId="20577"/>
        <pc:sldMkLst>
          <pc:docMk/>
          <pc:sldMk cId="1487793137" sldId="266"/>
        </pc:sldMkLst>
        <pc:spChg chg="mod">
          <ac:chgData name="Lim, Reginald Edbert K" userId="S::rlim37@gatech.edu::804b4062-7bd4-4522-85af-9511276dc059" providerId="AD" clId="Web-{5FFB97C3-BD89-4C3F-8E5D-F0646F06D1E2}" dt="2023-06-24T09:14:21.481" v="15" actId="20577"/>
          <ac:spMkLst>
            <pc:docMk/>
            <pc:sldMk cId="1487793137" sldId="266"/>
            <ac:spMk id="3" creationId="{7002616E-5A8A-9CE1-9AC6-4F2C3CFFC896}"/>
          </ac:spMkLst>
        </pc:spChg>
        <pc:picChg chg="mod">
          <ac:chgData name="Lim, Reginald Edbert K" userId="S::rlim37@gatech.edu::804b4062-7bd4-4522-85af-9511276dc059" providerId="AD" clId="Web-{5FFB97C3-BD89-4C3F-8E5D-F0646F06D1E2}" dt="2023-06-24T09:14:16.903" v="12" actId="1076"/>
          <ac:picMkLst>
            <pc:docMk/>
            <pc:sldMk cId="1487793137" sldId="266"/>
            <ac:picMk id="4" creationId="{67724558-854F-5A3E-B721-F3E8BB470C04}"/>
          </ac:picMkLst>
        </pc:picChg>
      </pc:sldChg>
      <pc:sldChg chg="modSp">
        <pc:chgData name="Lim, Reginald Edbert K" userId="S::rlim37@gatech.edu::804b4062-7bd4-4522-85af-9511276dc059" providerId="AD" clId="Web-{5FFB97C3-BD89-4C3F-8E5D-F0646F06D1E2}" dt="2023-06-24T09:14:12.824" v="11" actId="20577"/>
        <pc:sldMkLst>
          <pc:docMk/>
          <pc:sldMk cId="701245899" sldId="267"/>
        </pc:sldMkLst>
        <pc:spChg chg="mod">
          <ac:chgData name="Lim, Reginald Edbert K" userId="S::rlim37@gatech.edu::804b4062-7bd4-4522-85af-9511276dc059" providerId="AD" clId="Web-{5FFB97C3-BD89-4C3F-8E5D-F0646F06D1E2}" dt="2023-06-24T09:14:12.824" v="11" actId="20577"/>
          <ac:spMkLst>
            <pc:docMk/>
            <pc:sldMk cId="701245899" sldId="267"/>
            <ac:spMk id="3" creationId="{26047893-6C63-924B-53D9-8695E6769457}"/>
          </ac:spMkLst>
        </pc:spChg>
        <pc:picChg chg="mod">
          <ac:chgData name="Lim, Reginald Edbert K" userId="S::rlim37@gatech.edu::804b4062-7bd4-4522-85af-9511276dc059" providerId="AD" clId="Web-{5FFB97C3-BD89-4C3F-8E5D-F0646F06D1E2}" dt="2023-06-24T09:14:06.184" v="8" actId="1076"/>
          <ac:picMkLst>
            <pc:docMk/>
            <pc:sldMk cId="701245899" sldId="267"/>
            <ac:picMk id="4" creationId="{D09F1F42-1A01-1E8E-A82E-214F59BFDC12}"/>
          </ac:picMkLst>
        </pc:picChg>
      </pc:sldChg>
      <pc:sldChg chg="modSp">
        <pc:chgData name="Lim, Reginald Edbert K" userId="S::rlim37@gatech.edu::804b4062-7bd4-4522-85af-9511276dc059" providerId="AD" clId="Web-{5FFB97C3-BD89-4C3F-8E5D-F0646F06D1E2}" dt="2023-06-24T09:12:59.057" v="7" actId="20577"/>
        <pc:sldMkLst>
          <pc:docMk/>
          <pc:sldMk cId="3007125931" sldId="275"/>
        </pc:sldMkLst>
        <pc:spChg chg="mod">
          <ac:chgData name="Lim, Reginald Edbert K" userId="S::rlim37@gatech.edu::804b4062-7bd4-4522-85af-9511276dc059" providerId="AD" clId="Web-{5FFB97C3-BD89-4C3F-8E5D-F0646F06D1E2}" dt="2023-06-24T09:12:59.057" v="7" actId="20577"/>
          <ac:spMkLst>
            <pc:docMk/>
            <pc:sldMk cId="3007125931" sldId="275"/>
            <ac:spMk id="2" creationId="{3993776B-6DCA-E10C-1658-7A2628315FEF}"/>
          </ac:spMkLst>
        </pc:spChg>
      </pc:sldChg>
    </pc:docChg>
  </pc:docChgLst>
  <pc:docChgLst>
    <pc:chgData name="Tai, Jin Yao" userId="S::jtai30@gatech.edu::ef137c8c-7947-4b5e-8ee8-bc4420980ff3" providerId="AD" clId="Web-{E1B650BF-F276-4A40-9AF6-A5B7BF780998}"/>
    <pc:docChg chg="modSld">
      <pc:chgData name="Tai, Jin Yao" userId="S::jtai30@gatech.edu::ef137c8c-7947-4b5e-8ee8-bc4420980ff3" providerId="AD" clId="Web-{E1B650BF-F276-4A40-9AF6-A5B7BF780998}" dt="2023-06-24T03:51:40.176" v="193" actId="20577"/>
      <pc:docMkLst>
        <pc:docMk/>
      </pc:docMkLst>
      <pc:sldChg chg="addSp delSp modSp mod setBg addAnim">
        <pc:chgData name="Tai, Jin Yao" userId="S::jtai30@gatech.edu::ef137c8c-7947-4b5e-8ee8-bc4420980ff3" providerId="AD" clId="Web-{E1B650BF-F276-4A40-9AF6-A5B7BF780998}" dt="2023-06-24T03:51:40.176" v="193" actId="20577"/>
        <pc:sldMkLst>
          <pc:docMk/>
          <pc:sldMk cId="1506532450" sldId="265"/>
        </pc:sldMkLst>
        <pc:spChg chg="mod">
          <ac:chgData name="Tai, Jin Yao" userId="S::jtai30@gatech.edu::ef137c8c-7947-4b5e-8ee8-bc4420980ff3" providerId="AD" clId="Web-{E1B650BF-F276-4A40-9AF6-A5B7BF780998}" dt="2023-06-24T03:48:43.125" v="17"/>
          <ac:spMkLst>
            <pc:docMk/>
            <pc:sldMk cId="1506532450" sldId="265"/>
            <ac:spMk id="2" creationId="{381A84D1-90E6-179C-70CD-0C3CE93D8721}"/>
          </ac:spMkLst>
        </pc:spChg>
        <pc:spChg chg="del">
          <ac:chgData name="Tai, Jin Yao" userId="S::jtai30@gatech.edu::ef137c8c-7947-4b5e-8ee8-bc4420980ff3" providerId="AD" clId="Web-{E1B650BF-F276-4A40-9AF6-A5B7BF780998}" dt="2023-06-24T03:41:59.803" v="3"/>
          <ac:spMkLst>
            <pc:docMk/>
            <pc:sldMk cId="1506532450" sldId="265"/>
            <ac:spMk id="3" creationId="{43A3847E-152F-F065-8C16-A89021737B7A}"/>
          </ac:spMkLst>
        </pc:spChg>
        <pc:spChg chg="add mod">
          <ac:chgData name="Tai, Jin Yao" userId="S::jtai30@gatech.edu::ef137c8c-7947-4b5e-8ee8-bc4420980ff3" providerId="AD" clId="Web-{E1B650BF-F276-4A40-9AF6-A5B7BF780998}" dt="2023-06-24T03:51:40.176" v="193" actId="20577"/>
          <ac:spMkLst>
            <pc:docMk/>
            <pc:sldMk cId="1506532450" sldId="265"/>
            <ac:spMk id="6" creationId="{5E57010C-F8AD-C2AF-2FEF-D4247326012D}"/>
          </ac:spMkLst>
        </pc:spChg>
        <pc:spChg chg="add">
          <ac:chgData name="Tai, Jin Yao" userId="S::jtai30@gatech.edu::ef137c8c-7947-4b5e-8ee8-bc4420980ff3" providerId="AD" clId="Web-{E1B650BF-F276-4A40-9AF6-A5B7BF780998}" dt="2023-06-24T03:48:43.125" v="17"/>
          <ac:spMkLst>
            <pc:docMk/>
            <pc:sldMk cId="1506532450" sldId="265"/>
            <ac:spMk id="18" creationId="{E3D83BB5-436A-43DA-9214-7AC62ACE41EB}"/>
          </ac:spMkLst>
        </pc:spChg>
        <pc:grpChg chg="add">
          <ac:chgData name="Tai, Jin Yao" userId="S::jtai30@gatech.edu::ef137c8c-7947-4b5e-8ee8-bc4420980ff3" providerId="AD" clId="Web-{E1B650BF-F276-4A40-9AF6-A5B7BF780998}" dt="2023-06-24T03:48:43.125" v="17"/>
          <ac:grpSpMkLst>
            <pc:docMk/>
            <pc:sldMk cId="1506532450" sldId="265"/>
            <ac:grpSpMk id="10" creationId="{68D3EAE6-5AC4-4EF7-BA5E-FF047F0576D0}"/>
          </ac:grpSpMkLst>
        </pc:grpChg>
        <pc:grpChg chg="add">
          <ac:chgData name="Tai, Jin Yao" userId="S::jtai30@gatech.edu::ef137c8c-7947-4b5e-8ee8-bc4420980ff3" providerId="AD" clId="Web-{E1B650BF-F276-4A40-9AF6-A5B7BF780998}" dt="2023-06-24T03:48:43.125" v="17"/>
          <ac:grpSpMkLst>
            <pc:docMk/>
            <pc:sldMk cId="1506532450" sldId="265"/>
            <ac:grpSpMk id="20" creationId="{D9479F50-C6F0-4F04-93DC-109BF0778309}"/>
          </ac:grpSpMkLst>
        </pc:grpChg>
        <pc:picChg chg="add del mod">
          <ac:chgData name="Tai, Jin Yao" userId="S::jtai30@gatech.edu::ef137c8c-7947-4b5e-8ee8-bc4420980ff3" providerId="AD" clId="Web-{E1B650BF-F276-4A40-9AF6-A5B7BF780998}" dt="2023-06-24T03:49:50.626" v="40"/>
          <ac:picMkLst>
            <pc:docMk/>
            <pc:sldMk cId="1506532450" sldId="265"/>
            <ac:picMk id="4" creationId="{450F13CD-6D58-B21F-56BC-FE88C75801DA}"/>
          </ac:picMkLst>
        </pc:picChg>
        <pc:picChg chg="add del mod">
          <ac:chgData name="Tai, Jin Yao" userId="S::jtai30@gatech.edu::ef137c8c-7947-4b5e-8ee8-bc4420980ff3" providerId="AD" clId="Web-{E1B650BF-F276-4A40-9AF6-A5B7BF780998}" dt="2023-06-24T03:49:29.751" v="33"/>
          <ac:picMkLst>
            <pc:docMk/>
            <pc:sldMk cId="1506532450" sldId="265"/>
            <ac:picMk id="5" creationId="{F2AAD111-28ED-189B-DD6B-6CBF7ADCEFCE}"/>
          </ac:picMkLst>
        </pc:picChg>
        <pc:picChg chg="add mod">
          <ac:chgData name="Tai, Jin Yao" userId="S::jtai30@gatech.edu::ef137c8c-7947-4b5e-8ee8-bc4420980ff3" providerId="AD" clId="Web-{E1B650BF-F276-4A40-9AF6-A5B7BF780998}" dt="2023-06-24T03:49:47.767" v="39"/>
          <ac:picMkLst>
            <pc:docMk/>
            <pc:sldMk cId="1506532450" sldId="265"/>
            <ac:picMk id="7" creationId="{EFC8E14A-091D-6371-474B-D3EA718F5657}"/>
          </ac:picMkLst>
        </pc:picChg>
        <pc:picChg chg="add mod">
          <ac:chgData name="Tai, Jin Yao" userId="S::jtai30@gatech.edu::ef137c8c-7947-4b5e-8ee8-bc4420980ff3" providerId="AD" clId="Web-{E1B650BF-F276-4A40-9AF6-A5B7BF780998}" dt="2023-06-24T03:50:12.424" v="46"/>
          <ac:picMkLst>
            <pc:docMk/>
            <pc:sldMk cId="1506532450" sldId="265"/>
            <ac:picMk id="8" creationId="{E64F09BF-9FA1-4742-7233-CDF4BA93BD7D}"/>
          </ac:picMkLst>
        </pc:picChg>
        <pc:cxnChg chg="add">
          <ac:chgData name="Tai, Jin Yao" userId="S::jtai30@gatech.edu::ef137c8c-7947-4b5e-8ee8-bc4420980ff3" providerId="AD" clId="Web-{E1B650BF-F276-4A40-9AF6-A5B7BF780998}" dt="2023-06-24T03:48:43.125" v="17"/>
          <ac:cxnSpMkLst>
            <pc:docMk/>
            <pc:sldMk cId="1506532450" sldId="265"/>
            <ac:cxnSpMk id="16" creationId="{2127D324-ED99-4DAD-96B2-75E77B6EE6DC}"/>
          </ac:cxnSpMkLst>
        </pc:cxnChg>
        <pc:cxnChg chg="add">
          <ac:chgData name="Tai, Jin Yao" userId="S::jtai30@gatech.edu::ef137c8c-7947-4b5e-8ee8-bc4420980ff3" providerId="AD" clId="Web-{E1B650BF-F276-4A40-9AF6-A5B7BF780998}" dt="2023-06-24T03:48:43.125" v="17"/>
          <ac:cxnSpMkLst>
            <pc:docMk/>
            <pc:sldMk cId="1506532450" sldId="265"/>
            <ac:cxnSpMk id="26" creationId="{91A4F7F3-4A2D-4BC2-A7AD-98D81DB09323}"/>
          </ac:cxnSpMkLst>
        </pc:cxnChg>
      </pc:sldChg>
      <pc:sldChg chg="modSp">
        <pc:chgData name="Tai, Jin Yao" userId="S::jtai30@gatech.edu::ef137c8c-7947-4b5e-8ee8-bc4420980ff3" providerId="AD" clId="Web-{E1B650BF-F276-4A40-9AF6-A5B7BF780998}" dt="2023-06-24T03:41:11.817" v="0" actId="14100"/>
        <pc:sldMkLst>
          <pc:docMk/>
          <pc:sldMk cId="2771794351" sldId="270"/>
        </pc:sldMkLst>
        <pc:picChg chg="mod">
          <ac:chgData name="Tai, Jin Yao" userId="S::jtai30@gatech.edu::ef137c8c-7947-4b5e-8ee8-bc4420980ff3" providerId="AD" clId="Web-{E1B650BF-F276-4A40-9AF6-A5B7BF780998}" dt="2023-06-24T03:41:11.817" v="0" actId="14100"/>
          <ac:picMkLst>
            <pc:docMk/>
            <pc:sldMk cId="2771794351" sldId="270"/>
            <ac:picMk id="4" creationId="{065E6608-EF7C-440F-3274-9B4BFE328E6B}"/>
          </ac:picMkLst>
        </pc:picChg>
      </pc:sldChg>
    </pc:docChg>
  </pc:docChgLst>
  <pc:docChgLst>
    <pc:chgData name="Rachman, Arif" userId="S::arachman6@gatech.edu::7cc56e9b-a014-432b-9c07-1220471d3b85" providerId="AD" clId="Web-{F17DC59C-084A-FBEB-8A9D-1BC40777F3B0}"/>
    <pc:docChg chg="modSld">
      <pc:chgData name="Rachman, Arif" userId="S::arachman6@gatech.edu::7cc56e9b-a014-432b-9c07-1220471d3b85" providerId="AD" clId="Web-{F17DC59C-084A-FBEB-8A9D-1BC40777F3B0}" dt="2023-06-24T23:18:35.954" v="204" actId="14100"/>
      <pc:docMkLst>
        <pc:docMk/>
      </pc:docMkLst>
      <pc:sldChg chg="addSp delSp modSp">
        <pc:chgData name="Rachman, Arif" userId="S::arachman6@gatech.edu::7cc56e9b-a014-432b-9c07-1220471d3b85" providerId="AD" clId="Web-{F17DC59C-084A-FBEB-8A9D-1BC40777F3B0}" dt="2023-06-24T23:18:35.954" v="204" actId="14100"/>
        <pc:sldMkLst>
          <pc:docMk/>
          <pc:sldMk cId="1677624271" sldId="278"/>
        </pc:sldMkLst>
        <pc:spChg chg="add mod">
          <ac:chgData name="Rachman, Arif" userId="S::arachman6@gatech.edu::7cc56e9b-a014-432b-9c07-1220471d3b85" providerId="AD" clId="Web-{F17DC59C-084A-FBEB-8A9D-1BC40777F3B0}" dt="2023-06-24T23:17:21.810" v="189" actId="20577"/>
          <ac:spMkLst>
            <pc:docMk/>
            <pc:sldMk cId="1677624271" sldId="278"/>
            <ac:spMk id="4" creationId="{AB411F2F-CC3D-6901-BAA2-8B4905129A37}"/>
          </ac:spMkLst>
        </pc:spChg>
        <pc:spChg chg="add mod">
          <ac:chgData name="Rachman, Arif" userId="S::arachman6@gatech.edu::7cc56e9b-a014-432b-9c07-1220471d3b85" providerId="AD" clId="Web-{F17DC59C-084A-FBEB-8A9D-1BC40777F3B0}" dt="2023-06-24T23:18:35.954" v="204" actId="14100"/>
          <ac:spMkLst>
            <pc:docMk/>
            <pc:sldMk cId="1677624271" sldId="278"/>
            <ac:spMk id="7" creationId="{D47DF772-6983-1C4C-544D-B50390A54ED2}"/>
          </ac:spMkLst>
        </pc:spChg>
        <pc:picChg chg="add del mod">
          <ac:chgData name="Rachman, Arif" userId="S::arachman6@gatech.edu::7cc56e9b-a014-432b-9c07-1220471d3b85" providerId="AD" clId="Web-{F17DC59C-084A-FBEB-8A9D-1BC40777F3B0}" dt="2023-06-24T23:02:39.084" v="16"/>
          <ac:picMkLst>
            <pc:docMk/>
            <pc:sldMk cId="1677624271" sldId="278"/>
            <ac:picMk id="3" creationId="{FA775FCE-2452-0BDF-0F19-267F910D9331}"/>
          </ac:picMkLst>
        </pc:picChg>
        <pc:picChg chg="add del mod">
          <ac:chgData name="Rachman, Arif" userId="S::arachman6@gatech.edu::7cc56e9b-a014-432b-9c07-1220471d3b85" providerId="AD" clId="Web-{F17DC59C-084A-FBEB-8A9D-1BC40777F3B0}" dt="2023-06-24T23:15:53.697" v="177"/>
          <ac:picMkLst>
            <pc:docMk/>
            <pc:sldMk cId="1677624271" sldId="278"/>
            <ac:picMk id="6" creationId="{8FA6799F-E41E-52C0-997F-0AC738045843}"/>
          </ac:picMkLst>
        </pc:picChg>
        <pc:picChg chg="add mod">
          <ac:chgData name="Rachman, Arif" userId="S::arachman6@gatech.edu::7cc56e9b-a014-432b-9c07-1220471d3b85" providerId="AD" clId="Web-{F17DC59C-084A-FBEB-8A9D-1BC40777F3B0}" dt="2023-06-24T23:16:01.838" v="180" actId="14100"/>
          <ac:picMkLst>
            <pc:docMk/>
            <pc:sldMk cId="1677624271" sldId="278"/>
            <ac:picMk id="8" creationId="{BDEE8570-3681-923D-74D8-B71BF32537B7}"/>
          </ac:picMkLst>
        </pc:picChg>
      </pc:sldChg>
    </pc:docChg>
  </pc:docChgLst>
  <pc:docChgLst>
    <pc:chgData name="Tai, Jin Yao" userId="ef137c8c-7947-4b5e-8ee8-bc4420980ff3" providerId="ADAL" clId="{95AC5395-392D-4EBB-BD91-8FC047A104AE}"/>
    <pc:docChg chg="undo custSel addSld delSld modSld sldOrd">
      <pc:chgData name="Tai, Jin Yao" userId="ef137c8c-7947-4b5e-8ee8-bc4420980ff3" providerId="ADAL" clId="{95AC5395-392D-4EBB-BD91-8FC047A104AE}" dt="2023-06-24T08:49:22" v="1993" actId="1076"/>
      <pc:docMkLst>
        <pc:docMk/>
      </pc:docMkLst>
      <pc:sldChg chg="modSp del mod">
        <pc:chgData name="Tai, Jin Yao" userId="ef137c8c-7947-4b5e-8ee8-bc4420980ff3" providerId="ADAL" clId="{95AC5395-392D-4EBB-BD91-8FC047A104AE}" dt="2023-06-24T04:16:42.988" v="475" actId="47"/>
        <pc:sldMkLst>
          <pc:docMk/>
          <pc:sldMk cId="1506532450" sldId="265"/>
        </pc:sldMkLst>
        <pc:spChg chg="mod">
          <ac:chgData name="Tai, Jin Yao" userId="ef137c8c-7947-4b5e-8ee8-bc4420980ff3" providerId="ADAL" clId="{95AC5395-392D-4EBB-BD91-8FC047A104AE}" dt="2023-06-24T03:52:23.034" v="1" actId="27636"/>
          <ac:spMkLst>
            <pc:docMk/>
            <pc:sldMk cId="1506532450" sldId="265"/>
            <ac:spMk id="2" creationId="{381A84D1-90E6-179C-70CD-0C3CE93D8721}"/>
          </ac:spMkLst>
        </pc:spChg>
        <pc:spChg chg="mod">
          <ac:chgData name="Tai, Jin Yao" userId="ef137c8c-7947-4b5e-8ee8-bc4420980ff3" providerId="ADAL" clId="{95AC5395-392D-4EBB-BD91-8FC047A104AE}" dt="2023-06-24T03:52:40.931" v="27" actId="5793"/>
          <ac:spMkLst>
            <pc:docMk/>
            <pc:sldMk cId="1506532450" sldId="265"/>
            <ac:spMk id="6" creationId="{5E57010C-F8AD-C2AF-2FEF-D4247326012D}"/>
          </ac:spMkLst>
        </pc:spChg>
      </pc:sldChg>
      <pc:sldChg chg="delSp modSp add del mod ord setBg delDesignElem">
        <pc:chgData name="Tai, Jin Yao" userId="ef137c8c-7947-4b5e-8ee8-bc4420980ff3" providerId="ADAL" clId="{95AC5395-392D-4EBB-BD91-8FC047A104AE}" dt="2023-06-24T06:20:07.065" v="1664" actId="47"/>
        <pc:sldMkLst>
          <pc:docMk/>
          <pc:sldMk cId="4199670915" sldId="272"/>
        </pc:sldMkLst>
        <pc:spChg chg="mod">
          <ac:chgData name="Tai, Jin Yao" userId="ef137c8c-7947-4b5e-8ee8-bc4420980ff3" providerId="ADAL" clId="{95AC5395-392D-4EBB-BD91-8FC047A104AE}" dt="2023-06-24T04:18:51.058" v="541" actId="20577"/>
          <ac:spMkLst>
            <pc:docMk/>
            <pc:sldMk cId="4199670915" sldId="272"/>
            <ac:spMk id="2" creationId="{381A84D1-90E6-179C-70CD-0C3CE93D8721}"/>
          </ac:spMkLst>
        </pc:spChg>
        <pc:spChg chg="mod">
          <ac:chgData name="Tai, Jin Yao" userId="ef137c8c-7947-4b5e-8ee8-bc4420980ff3" providerId="ADAL" clId="{95AC5395-392D-4EBB-BD91-8FC047A104AE}" dt="2023-06-24T04:16:59.297" v="482" actId="20577"/>
          <ac:spMkLst>
            <pc:docMk/>
            <pc:sldMk cId="4199670915" sldId="272"/>
            <ac:spMk id="6" creationId="{5E57010C-F8AD-C2AF-2FEF-D4247326012D}"/>
          </ac:spMkLst>
        </pc:spChg>
        <pc:spChg chg="del">
          <ac:chgData name="Tai, Jin Yao" userId="ef137c8c-7947-4b5e-8ee8-bc4420980ff3" providerId="ADAL" clId="{95AC5395-392D-4EBB-BD91-8FC047A104AE}" dt="2023-06-24T03:52:44.232" v="29"/>
          <ac:spMkLst>
            <pc:docMk/>
            <pc:sldMk cId="4199670915" sldId="272"/>
            <ac:spMk id="18" creationId="{E3D83BB5-436A-43DA-9214-7AC62ACE41EB}"/>
          </ac:spMkLst>
        </pc:spChg>
        <pc:grpChg chg="del">
          <ac:chgData name="Tai, Jin Yao" userId="ef137c8c-7947-4b5e-8ee8-bc4420980ff3" providerId="ADAL" clId="{95AC5395-392D-4EBB-BD91-8FC047A104AE}" dt="2023-06-24T03:52:44.232" v="29"/>
          <ac:grpSpMkLst>
            <pc:docMk/>
            <pc:sldMk cId="4199670915" sldId="272"/>
            <ac:grpSpMk id="10" creationId="{68D3EAE6-5AC4-4EF7-BA5E-FF047F0576D0}"/>
          </ac:grpSpMkLst>
        </pc:grpChg>
        <pc:grpChg chg="del">
          <ac:chgData name="Tai, Jin Yao" userId="ef137c8c-7947-4b5e-8ee8-bc4420980ff3" providerId="ADAL" clId="{95AC5395-392D-4EBB-BD91-8FC047A104AE}" dt="2023-06-24T03:52:44.232" v="29"/>
          <ac:grpSpMkLst>
            <pc:docMk/>
            <pc:sldMk cId="4199670915" sldId="272"/>
            <ac:grpSpMk id="20" creationId="{D9479F50-C6F0-4F04-93DC-109BF0778309}"/>
          </ac:grpSpMkLst>
        </pc:grpChg>
        <pc:picChg chg="del mod">
          <ac:chgData name="Tai, Jin Yao" userId="ef137c8c-7947-4b5e-8ee8-bc4420980ff3" providerId="ADAL" clId="{95AC5395-392D-4EBB-BD91-8FC047A104AE}" dt="2023-06-24T04:19:42.887" v="542" actId="478"/>
          <ac:picMkLst>
            <pc:docMk/>
            <pc:sldMk cId="4199670915" sldId="272"/>
            <ac:picMk id="7" creationId="{EFC8E14A-091D-6371-474B-D3EA718F5657}"/>
          </ac:picMkLst>
        </pc:picChg>
        <pc:picChg chg="del mod">
          <ac:chgData name="Tai, Jin Yao" userId="ef137c8c-7947-4b5e-8ee8-bc4420980ff3" providerId="ADAL" clId="{95AC5395-392D-4EBB-BD91-8FC047A104AE}" dt="2023-06-24T04:20:01.550" v="549" actId="478"/>
          <ac:picMkLst>
            <pc:docMk/>
            <pc:sldMk cId="4199670915" sldId="272"/>
            <ac:picMk id="8" creationId="{E64F09BF-9FA1-4742-7233-CDF4BA93BD7D}"/>
          </ac:picMkLst>
        </pc:picChg>
        <pc:cxnChg chg="del">
          <ac:chgData name="Tai, Jin Yao" userId="ef137c8c-7947-4b5e-8ee8-bc4420980ff3" providerId="ADAL" clId="{95AC5395-392D-4EBB-BD91-8FC047A104AE}" dt="2023-06-24T03:52:44.232" v="29"/>
          <ac:cxnSpMkLst>
            <pc:docMk/>
            <pc:sldMk cId="4199670915" sldId="272"/>
            <ac:cxnSpMk id="16" creationId="{2127D324-ED99-4DAD-96B2-75E77B6EE6DC}"/>
          </ac:cxnSpMkLst>
        </pc:cxnChg>
        <pc:cxnChg chg="del">
          <ac:chgData name="Tai, Jin Yao" userId="ef137c8c-7947-4b5e-8ee8-bc4420980ff3" providerId="ADAL" clId="{95AC5395-392D-4EBB-BD91-8FC047A104AE}" dt="2023-06-24T03:52:44.232" v="29"/>
          <ac:cxnSpMkLst>
            <pc:docMk/>
            <pc:sldMk cId="4199670915" sldId="272"/>
            <ac:cxnSpMk id="26" creationId="{91A4F7F3-4A2D-4BC2-A7AD-98D81DB09323}"/>
          </ac:cxnSpMkLst>
        </pc:cxnChg>
      </pc:sldChg>
      <pc:sldChg chg="add del">
        <pc:chgData name="Tai, Jin Yao" userId="ef137c8c-7947-4b5e-8ee8-bc4420980ff3" providerId="ADAL" clId="{95AC5395-392D-4EBB-BD91-8FC047A104AE}" dt="2023-06-24T06:20:03.174" v="1663" actId="47"/>
        <pc:sldMkLst>
          <pc:docMk/>
          <pc:sldMk cId="3033404257" sldId="273"/>
        </pc:sldMkLst>
      </pc:sldChg>
      <pc:sldChg chg="addSp delSp modSp new mod ord setBg">
        <pc:chgData name="Tai, Jin Yao" userId="ef137c8c-7947-4b5e-8ee8-bc4420980ff3" providerId="ADAL" clId="{95AC5395-392D-4EBB-BD91-8FC047A104AE}" dt="2023-06-24T04:18:42.358" v="520" actId="20577"/>
        <pc:sldMkLst>
          <pc:docMk/>
          <pc:sldMk cId="3827411095" sldId="274"/>
        </pc:sldMkLst>
        <pc:spChg chg="mod">
          <ac:chgData name="Tai, Jin Yao" userId="ef137c8c-7947-4b5e-8ee8-bc4420980ff3" providerId="ADAL" clId="{95AC5395-392D-4EBB-BD91-8FC047A104AE}" dt="2023-06-24T04:17:46.022" v="493" actId="26606"/>
          <ac:spMkLst>
            <pc:docMk/>
            <pc:sldMk cId="3827411095" sldId="274"/>
            <ac:spMk id="2" creationId="{3993776B-6DCA-E10C-1658-7A2628315FEF}"/>
          </ac:spMkLst>
        </pc:spChg>
        <pc:spChg chg="del">
          <ac:chgData name="Tai, Jin Yao" userId="ef137c8c-7947-4b5e-8ee8-bc4420980ff3" providerId="ADAL" clId="{95AC5395-392D-4EBB-BD91-8FC047A104AE}" dt="2023-06-24T04:17:27.202" v="487" actId="478"/>
          <ac:spMkLst>
            <pc:docMk/>
            <pc:sldMk cId="3827411095" sldId="274"/>
            <ac:spMk id="3" creationId="{D9014909-DB10-A11C-111E-61BC05A96507}"/>
          </ac:spMkLst>
        </pc:spChg>
        <pc:spChg chg="mod">
          <ac:chgData name="Tai, Jin Yao" userId="ef137c8c-7947-4b5e-8ee8-bc4420980ff3" providerId="ADAL" clId="{95AC5395-392D-4EBB-BD91-8FC047A104AE}" dt="2023-06-24T04:18:42.358" v="520" actId="20577"/>
          <ac:spMkLst>
            <pc:docMk/>
            <pc:sldMk cId="3827411095" sldId="274"/>
            <ac:spMk id="4" creationId="{980BD0DF-ED13-F09B-E6C3-23FB23493E56}"/>
          </ac:spMkLst>
        </pc:spChg>
        <pc:spChg chg="add">
          <ac:chgData name="Tai, Jin Yao" userId="ef137c8c-7947-4b5e-8ee8-bc4420980ff3" providerId="ADAL" clId="{95AC5395-392D-4EBB-BD91-8FC047A104AE}" dt="2023-06-24T04:17:46.022" v="493" actId="26606"/>
          <ac:spMkLst>
            <pc:docMk/>
            <pc:sldMk cId="3827411095" sldId="274"/>
            <ac:spMk id="19" creationId="{4A2AAA7B-DD5A-486B-B28F-F19588315309}"/>
          </ac:spMkLst>
        </pc:spChg>
        <pc:grpChg chg="add">
          <ac:chgData name="Tai, Jin Yao" userId="ef137c8c-7947-4b5e-8ee8-bc4420980ff3" providerId="ADAL" clId="{95AC5395-392D-4EBB-BD91-8FC047A104AE}" dt="2023-06-24T04:17:46.022" v="493" actId="26606"/>
          <ac:grpSpMkLst>
            <pc:docMk/>
            <pc:sldMk cId="3827411095" sldId="274"/>
            <ac:grpSpMk id="11" creationId="{C617B5E7-82EF-4F98-88F9-C0D5A5E8239B}"/>
          </ac:grpSpMkLst>
        </pc:grpChg>
        <pc:grpChg chg="add">
          <ac:chgData name="Tai, Jin Yao" userId="ef137c8c-7947-4b5e-8ee8-bc4420980ff3" providerId="ADAL" clId="{95AC5395-392D-4EBB-BD91-8FC047A104AE}" dt="2023-06-24T04:17:46.022" v="493" actId="26606"/>
          <ac:grpSpMkLst>
            <pc:docMk/>
            <pc:sldMk cId="3827411095" sldId="274"/>
            <ac:grpSpMk id="21" creationId="{3DB99B21-A649-42D2-BB86-486C2E73A089}"/>
          </ac:grpSpMkLst>
        </pc:grpChg>
        <pc:picChg chg="add del mod ord">
          <ac:chgData name="Tai, Jin Yao" userId="ef137c8c-7947-4b5e-8ee8-bc4420980ff3" providerId="ADAL" clId="{95AC5395-392D-4EBB-BD91-8FC047A104AE}" dt="2023-06-24T04:18:18.219" v="502" actId="478"/>
          <ac:picMkLst>
            <pc:docMk/>
            <pc:sldMk cId="3827411095" sldId="274"/>
            <ac:picMk id="5" creationId="{108D81D1-7C76-48A1-758D-89352D7C3BE2}"/>
          </ac:picMkLst>
        </pc:picChg>
        <pc:picChg chg="add del mod">
          <ac:chgData name="Tai, Jin Yao" userId="ef137c8c-7947-4b5e-8ee8-bc4420980ff3" providerId="ADAL" clId="{95AC5395-392D-4EBB-BD91-8FC047A104AE}" dt="2023-06-24T04:18:10.957" v="500" actId="478"/>
          <ac:picMkLst>
            <pc:docMk/>
            <pc:sldMk cId="3827411095" sldId="274"/>
            <ac:picMk id="6" creationId="{566898EB-2CA7-518B-94DC-ECF3DBB45B26}"/>
          </ac:picMkLst>
        </pc:picChg>
        <pc:picChg chg="add mod">
          <ac:chgData name="Tai, Jin Yao" userId="ef137c8c-7947-4b5e-8ee8-bc4420980ff3" providerId="ADAL" clId="{95AC5395-392D-4EBB-BD91-8FC047A104AE}" dt="2023-06-24T04:18:22.692" v="505" actId="1076"/>
          <ac:picMkLst>
            <pc:docMk/>
            <pc:sldMk cId="3827411095" sldId="274"/>
            <ac:picMk id="7" creationId="{96321910-0107-6D6F-940F-8A5D3263AEED}"/>
          </ac:picMkLst>
        </pc:picChg>
        <pc:picChg chg="add mod">
          <ac:chgData name="Tai, Jin Yao" userId="ef137c8c-7947-4b5e-8ee8-bc4420980ff3" providerId="ADAL" clId="{95AC5395-392D-4EBB-BD91-8FC047A104AE}" dt="2023-06-24T04:18:26.895" v="506" actId="1076"/>
          <ac:picMkLst>
            <pc:docMk/>
            <pc:sldMk cId="3827411095" sldId="274"/>
            <ac:picMk id="8" creationId="{9C80C5C5-0F83-CEA1-8B7E-B7828CF6FACC}"/>
          </ac:picMkLst>
        </pc:picChg>
        <pc:cxnChg chg="add">
          <ac:chgData name="Tai, Jin Yao" userId="ef137c8c-7947-4b5e-8ee8-bc4420980ff3" providerId="ADAL" clId="{95AC5395-392D-4EBB-BD91-8FC047A104AE}" dt="2023-06-24T04:17:46.022" v="493" actId="26606"/>
          <ac:cxnSpMkLst>
            <pc:docMk/>
            <pc:sldMk cId="3827411095" sldId="274"/>
            <ac:cxnSpMk id="17" creationId="{F54A39E9-7329-429E-AA37-59887458780F}"/>
          </ac:cxnSpMkLst>
        </pc:cxnChg>
        <pc:cxnChg chg="add">
          <ac:chgData name="Tai, Jin Yao" userId="ef137c8c-7947-4b5e-8ee8-bc4420980ff3" providerId="ADAL" clId="{95AC5395-392D-4EBB-BD91-8FC047A104AE}" dt="2023-06-24T04:17:46.022" v="493" actId="26606"/>
          <ac:cxnSpMkLst>
            <pc:docMk/>
            <pc:sldMk cId="3827411095" sldId="274"/>
            <ac:cxnSpMk id="27" creationId="{496D98D9-A8AD-432E-BD4E-FF80012442F0}"/>
          </ac:cxnSpMkLst>
        </pc:cxnChg>
      </pc:sldChg>
      <pc:sldChg chg="addSp delSp modSp add mod setBg delDesignElem">
        <pc:chgData name="Tai, Jin Yao" userId="ef137c8c-7947-4b5e-8ee8-bc4420980ff3" providerId="ADAL" clId="{95AC5395-392D-4EBB-BD91-8FC047A104AE}" dt="2023-06-24T04:45:05.325" v="1278" actId="20577"/>
        <pc:sldMkLst>
          <pc:docMk/>
          <pc:sldMk cId="3007125931" sldId="275"/>
        </pc:sldMkLst>
        <pc:spChg chg="mod">
          <ac:chgData name="Tai, Jin Yao" userId="ef137c8c-7947-4b5e-8ee8-bc4420980ff3" providerId="ADAL" clId="{95AC5395-392D-4EBB-BD91-8FC047A104AE}" dt="2023-06-24T04:45:05.325" v="1278" actId="20577"/>
          <ac:spMkLst>
            <pc:docMk/>
            <pc:sldMk cId="3007125931" sldId="275"/>
            <ac:spMk id="2" creationId="{3993776B-6DCA-E10C-1658-7A2628315FEF}"/>
          </ac:spMkLst>
        </pc:spChg>
        <pc:spChg chg="add del">
          <ac:chgData name="Tai, Jin Yao" userId="ef137c8c-7947-4b5e-8ee8-bc4420980ff3" providerId="ADAL" clId="{95AC5395-392D-4EBB-BD91-8FC047A104AE}" dt="2023-06-24T04:20:14.178" v="551"/>
          <ac:spMkLst>
            <pc:docMk/>
            <pc:sldMk cId="3007125931" sldId="275"/>
            <ac:spMk id="3" creationId="{C328F854-428A-9E5F-5531-0F8B015F9852}"/>
          </ac:spMkLst>
        </pc:spChg>
        <pc:spChg chg="del mod ord">
          <ac:chgData name="Tai, Jin Yao" userId="ef137c8c-7947-4b5e-8ee8-bc4420980ff3" providerId="ADAL" clId="{95AC5395-392D-4EBB-BD91-8FC047A104AE}" dt="2023-06-24T04:27:38.549" v="609" actId="478"/>
          <ac:spMkLst>
            <pc:docMk/>
            <pc:sldMk cId="3007125931" sldId="275"/>
            <ac:spMk id="4" creationId="{980BD0DF-ED13-F09B-E6C3-23FB23493E56}"/>
          </ac:spMkLst>
        </pc:spChg>
        <pc:spChg chg="add del">
          <ac:chgData name="Tai, Jin Yao" userId="ef137c8c-7947-4b5e-8ee8-bc4420980ff3" providerId="ADAL" clId="{95AC5395-392D-4EBB-BD91-8FC047A104AE}" dt="2023-06-24T04:20:18.426" v="553"/>
          <ac:spMkLst>
            <pc:docMk/>
            <pc:sldMk cId="3007125931" sldId="275"/>
            <ac:spMk id="5" creationId="{B1DB9FA5-B41F-55E6-1490-D81C0BCFA2DD}"/>
          </ac:spMkLst>
        </pc:spChg>
        <pc:spChg chg="add ord">
          <ac:chgData name="Tai, Jin Yao" userId="ef137c8c-7947-4b5e-8ee8-bc4420980ff3" providerId="ADAL" clId="{95AC5395-392D-4EBB-BD91-8FC047A104AE}" dt="2023-06-24T04:26:23.474" v="590" actId="26606"/>
          <ac:spMkLst>
            <pc:docMk/>
            <pc:sldMk cId="3007125931" sldId="275"/>
            <ac:spMk id="9" creationId="{02E0D532-71CA-DE8F-72B7-6C6E90CC9B4E}"/>
          </ac:spMkLst>
        </pc:spChg>
        <pc:spChg chg="del">
          <ac:chgData name="Tai, Jin Yao" userId="ef137c8c-7947-4b5e-8ee8-bc4420980ff3" providerId="ADAL" clId="{95AC5395-392D-4EBB-BD91-8FC047A104AE}" dt="2023-06-24T04:19:51.423" v="544"/>
          <ac:spMkLst>
            <pc:docMk/>
            <pc:sldMk cId="3007125931" sldId="275"/>
            <ac:spMk id="19" creationId="{4A2AAA7B-DD5A-486B-B28F-F19588315309}"/>
          </ac:spMkLst>
        </pc:spChg>
        <pc:spChg chg="add del mod">
          <ac:chgData name="Tai, Jin Yao" userId="ef137c8c-7947-4b5e-8ee8-bc4420980ff3" providerId="ADAL" clId="{95AC5395-392D-4EBB-BD91-8FC047A104AE}" dt="2023-06-24T04:27:41.903" v="610" actId="478"/>
          <ac:spMkLst>
            <pc:docMk/>
            <pc:sldMk cId="3007125931" sldId="275"/>
            <ac:spMk id="32" creationId="{39FEC2D7-D3BB-3E61-4BE9-FF77E335A770}"/>
          </ac:spMkLst>
        </pc:spChg>
        <pc:spChg chg="add del mod">
          <ac:chgData name="Tai, Jin Yao" userId="ef137c8c-7947-4b5e-8ee8-bc4420980ff3" providerId="ADAL" clId="{95AC5395-392D-4EBB-BD91-8FC047A104AE}" dt="2023-06-24T04:28:23.970" v="628" actId="478"/>
          <ac:spMkLst>
            <pc:docMk/>
            <pc:sldMk cId="3007125931" sldId="275"/>
            <ac:spMk id="33" creationId="{C095CF2A-3F4E-1E4D-BB35-D2E57598E2E2}"/>
          </ac:spMkLst>
        </pc:spChg>
        <pc:spChg chg="add mod">
          <ac:chgData name="Tai, Jin Yao" userId="ef137c8c-7947-4b5e-8ee8-bc4420980ff3" providerId="ADAL" clId="{95AC5395-392D-4EBB-BD91-8FC047A104AE}" dt="2023-06-24T04:34:49.930" v="935" actId="14100"/>
          <ac:spMkLst>
            <pc:docMk/>
            <pc:sldMk cId="3007125931" sldId="275"/>
            <ac:spMk id="39" creationId="{C2E02E84-CB1D-C321-7A7E-2B6237565870}"/>
          </ac:spMkLst>
        </pc:spChg>
        <pc:spChg chg="add del">
          <ac:chgData name="Tai, Jin Yao" userId="ef137c8c-7947-4b5e-8ee8-bc4420980ff3" providerId="ADAL" clId="{95AC5395-392D-4EBB-BD91-8FC047A104AE}" dt="2023-06-24T04:26:41.005" v="597" actId="26606"/>
          <ac:spMkLst>
            <pc:docMk/>
            <pc:sldMk cId="3007125931" sldId="275"/>
            <ac:spMk id="42" creationId="{11C7711F-3983-4AB1-AFDE-96F7C06514D3}"/>
          </ac:spMkLst>
        </pc:spChg>
        <pc:spChg chg="add mod">
          <ac:chgData name="Tai, Jin Yao" userId="ef137c8c-7947-4b5e-8ee8-bc4420980ff3" providerId="ADAL" clId="{95AC5395-392D-4EBB-BD91-8FC047A104AE}" dt="2023-06-24T04:40:13.274" v="1226" actId="14100"/>
          <ac:spMkLst>
            <pc:docMk/>
            <pc:sldMk cId="3007125931" sldId="275"/>
            <ac:spMk id="43" creationId="{E820BBD7-481A-8423-ADAF-C0875B853908}"/>
          </ac:spMkLst>
        </pc:spChg>
        <pc:spChg chg="add del">
          <ac:chgData name="Tai, Jin Yao" userId="ef137c8c-7947-4b5e-8ee8-bc4420980ff3" providerId="ADAL" clId="{95AC5395-392D-4EBB-BD91-8FC047A104AE}" dt="2023-06-24T04:26:41.005" v="597" actId="26606"/>
          <ac:spMkLst>
            <pc:docMk/>
            <pc:sldMk cId="3007125931" sldId="275"/>
            <ac:spMk id="50" creationId="{B3085476-B49E-49ED-87D2-1165E69D2605}"/>
          </ac:spMkLst>
        </pc:spChg>
        <pc:grpChg chg="del">
          <ac:chgData name="Tai, Jin Yao" userId="ef137c8c-7947-4b5e-8ee8-bc4420980ff3" providerId="ADAL" clId="{95AC5395-392D-4EBB-BD91-8FC047A104AE}" dt="2023-06-24T04:19:51.423" v="544"/>
          <ac:grpSpMkLst>
            <pc:docMk/>
            <pc:sldMk cId="3007125931" sldId="275"/>
            <ac:grpSpMk id="11" creationId="{C617B5E7-82EF-4F98-88F9-C0D5A5E8239B}"/>
          </ac:grpSpMkLst>
        </pc:grpChg>
        <pc:grpChg chg="del">
          <ac:chgData name="Tai, Jin Yao" userId="ef137c8c-7947-4b5e-8ee8-bc4420980ff3" providerId="ADAL" clId="{95AC5395-392D-4EBB-BD91-8FC047A104AE}" dt="2023-06-24T04:19:51.423" v="544"/>
          <ac:grpSpMkLst>
            <pc:docMk/>
            <pc:sldMk cId="3007125931" sldId="275"/>
            <ac:grpSpMk id="21" creationId="{3DB99B21-A649-42D2-BB86-486C2E73A089}"/>
          </ac:grpSpMkLst>
        </pc:grpChg>
        <pc:grpChg chg="add del">
          <ac:chgData name="Tai, Jin Yao" userId="ef137c8c-7947-4b5e-8ee8-bc4420980ff3" providerId="ADAL" clId="{95AC5395-392D-4EBB-BD91-8FC047A104AE}" dt="2023-06-24T04:26:41.005" v="597" actId="26606"/>
          <ac:grpSpMkLst>
            <pc:docMk/>
            <pc:sldMk cId="3007125931" sldId="275"/>
            <ac:grpSpMk id="23" creationId="{DFB5D1BB-0703-437B-BD1E-1D07F8A2730B}"/>
          </ac:grpSpMkLst>
        </pc:grpChg>
        <pc:grpChg chg="add del">
          <ac:chgData name="Tai, Jin Yao" userId="ef137c8c-7947-4b5e-8ee8-bc4420980ff3" providerId="ADAL" clId="{95AC5395-392D-4EBB-BD91-8FC047A104AE}" dt="2023-06-24T04:26:41.005" v="597" actId="26606"/>
          <ac:grpSpMkLst>
            <pc:docMk/>
            <pc:sldMk cId="3007125931" sldId="275"/>
            <ac:grpSpMk id="34" creationId="{DFB5D1BB-0703-437B-BD1E-1D07F8A2730B}"/>
          </ac:grpSpMkLst>
        </pc:grpChg>
        <pc:grpChg chg="add del">
          <ac:chgData name="Tai, Jin Yao" userId="ef137c8c-7947-4b5e-8ee8-bc4420980ff3" providerId="ADAL" clId="{95AC5395-392D-4EBB-BD91-8FC047A104AE}" dt="2023-06-24T04:26:41.005" v="597" actId="26606"/>
          <ac:grpSpMkLst>
            <pc:docMk/>
            <pc:sldMk cId="3007125931" sldId="275"/>
            <ac:grpSpMk id="44" creationId="{89BC9D38-9241-4F71-9B45-73827299E4C5}"/>
          </ac:grpSpMkLst>
        </pc:grpChg>
        <pc:graphicFrameChg chg="add mod modGraphic">
          <ac:chgData name="Tai, Jin Yao" userId="ef137c8c-7947-4b5e-8ee8-bc4420980ff3" providerId="ADAL" clId="{95AC5395-392D-4EBB-BD91-8FC047A104AE}" dt="2023-06-24T04:39:11.463" v="1106" actId="1076"/>
          <ac:graphicFrameMkLst>
            <pc:docMk/>
            <pc:sldMk cId="3007125931" sldId="275"/>
            <ac:graphicFrameMk id="41" creationId="{348F74F4-5EA4-CE68-6997-79C09AC61993}"/>
          </ac:graphicFrameMkLst>
        </pc:graphicFrameChg>
        <pc:picChg chg="add del mod">
          <ac:chgData name="Tai, Jin Yao" userId="ef137c8c-7947-4b5e-8ee8-bc4420980ff3" providerId="ADAL" clId="{95AC5395-392D-4EBB-BD91-8FC047A104AE}" dt="2023-06-24T04:23:39.091" v="580" actId="478"/>
          <ac:picMkLst>
            <pc:docMk/>
            <pc:sldMk cId="3007125931" sldId="275"/>
            <ac:picMk id="6" creationId="{8447C93B-60F0-8F4B-3135-835996661F98}"/>
          </ac:picMkLst>
        </pc:picChg>
        <pc:picChg chg="del">
          <ac:chgData name="Tai, Jin Yao" userId="ef137c8c-7947-4b5e-8ee8-bc4420980ff3" providerId="ADAL" clId="{95AC5395-392D-4EBB-BD91-8FC047A104AE}" dt="2023-06-24T04:20:55.733" v="557" actId="478"/>
          <ac:picMkLst>
            <pc:docMk/>
            <pc:sldMk cId="3007125931" sldId="275"/>
            <ac:picMk id="7" creationId="{96321910-0107-6D6F-940F-8A5D3263AEED}"/>
          </ac:picMkLst>
        </pc:picChg>
        <pc:picChg chg="del">
          <ac:chgData name="Tai, Jin Yao" userId="ef137c8c-7947-4b5e-8ee8-bc4420980ff3" providerId="ADAL" clId="{95AC5395-392D-4EBB-BD91-8FC047A104AE}" dt="2023-06-24T04:19:57.343" v="545" actId="478"/>
          <ac:picMkLst>
            <pc:docMk/>
            <pc:sldMk cId="3007125931" sldId="275"/>
            <ac:picMk id="8" creationId="{9C80C5C5-0F83-CEA1-8B7E-B7828CF6FACC}"/>
          </ac:picMkLst>
        </pc:picChg>
        <pc:picChg chg="add del mod">
          <ac:chgData name="Tai, Jin Yao" userId="ef137c8c-7947-4b5e-8ee8-bc4420980ff3" providerId="ADAL" clId="{95AC5395-392D-4EBB-BD91-8FC047A104AE}" dt="2023-06-24T04:25:43.260" v="584" actId="478"/>
          <ac:picMkLst>
            <pc:docMk/>
            <pc:sldMk cId="3007125931" sldId="275"/>
            <ac:picMk id="10" creationId="{72DF770D-71DC-AA02-F399-7EC585914B21}"/>
          </ac:picMkLst>
        </pc:picChg>
        <pc:picChg chg="add del mod">
          <ac:chgData name="Tai, Jin Yao" userId="ef137c8c-7947-4b5e-8ee8-bc4420980ff3" providerId="ADAL" clId="{95AC5395-392D-4EBB-BD91-8FC047A104AE}" dt="2023-06-24T04:26:43.345" v="598" actId="478"/>
          <ac:picMkLst>
            <pc:docMk/>
            <pc:sldMk cId="3007125931" sldId="275"/>
            <ac:picMk id="18" creationId="{D315CC4A-7BFD-4CE9-794E-CCA52A442B06}"/>
          </ac:picMkLst>
        </pc:picChg>
        <pc:picChg chg="add del mod">
          <ac:chgData name="Tai, Jin Yao" userId="ef137c8c-7947-4b5e-8ee8-bc4420980ff3" providerId="ADAL" clId="{95AC5395-392D-4EBB-BD91-8FC047A104AE}" dt="2023-06-24T04:38:31.550" v="1090" actId="14100"/>
          <ac:picMkLst>
            <pc:docMk/>
            <pc:sldMk cId="3007125931" sldId="275"/>
            <ac:picMk id="30" creationId="{CF7B4F7F-E4B6-8DE0-9401-950FF95522F1}"/>
          </ac:picMkLst>
        </pc:picChg>
        <pc:cxnChg chg="del">
          <ac:chgData name="Tai, Jin Yao" userId="ef137c8c-7947-4b5e-8ee8-bc4420980ff3" providerId="ADAL" clId="{95AC5395-392D-4EBB-BD91-8FC047A104AE}" dt="2023-06-24T04:19:51.423" v="544"/>
          <ac:cxnSpMkLst>
            <pc:docMk/>
            <pc:sldMk cId="3007125931" sldId="275"/>
            <ac:cxnSpMk id="17" creationId="{F54A39E9-7329-429E-AA37-59887458780F}"/>
          </ac:cxnSpMkLst>
        </pc:cxnChg>
        <pc:cxnChg chg="del">
          <ac:chgData name="Tai, Jin Yao" userId="ef137c8c-7947-4b5e-8ee8-bc4420980ff3" providerId="ADAL" clId="{95AC5395-392D-4EBB-BD91-8FC047A104AE}" dt="2023-06-24T04:19:51.423" v="544"/>
          <ac:cxnSpMkLst>
            <pc:docMk/>
            <pc:sldMk cId="3007125931" sldId="275"/>
            <ac:cxnSpMk id="27" creationId="{496D98D9-A8AD-432E-BD4E-FF80012442F0}"/>
          </ac:cxnSpMkLst>
        </pc:cxnChg>
        <pc:cxnChg chg="add del">
          <ac:chgData name="Tai, Jin Yao" userId="ef137c8c-7947-4b5e-8ee8-bc4420980ff3" providerId="ADAL" clId="{95AC5395-392D-4EBB-BD91-8FC047A104AE}" dt="2023-06-24T04:26:41.005" v="597" actId="26606"/>
          <ac:cxnSpMkLst>
            <pc:docMk/>
            <pc:sldMk cId="3007125931" sldId="275"/>
            <ac:cxnSpMk id="29" creationId="{883F92AF-2403-4558-B1D7-72130A1E4BC7}"/>
          </ac:cxnSpMkLst>
        </pc:cxnChg>
        <pc:cxnChg chg="add del">
          <ac:chgData name="Tai, Jin Yao" userId="ef137c8c-7947-4b5e-8ee8-bc4420980ff3" providerId="ADAL" clId="{95AC5395-392D-4EBB-BD91-8FC047A104AE}" dt="2023-06-24T04:26:41.005" v="597" actId="26606"/>
          <ac:cxnSpMkLst>
            <pc:docMk/>
            <pc:sldMk cId="3007125931" sldId="275"/>
            <ac:cxnSpMk id="40" creationId="{883F92AF-2403-4558-B1D7-72130A1E4BC7}"/>
          </ac:cxnSpMkLst>
        </pc:cxnChg>
        <pc:cxnChg chg="add del">
          <ac:chgData name="Tai, Jin Yao" userId="ef137c8c-7947-4b5e-8ee8-bc4420980ff3" providerId="ADAL" clId="{95AC5395-392D-4EBB-BD91-8FC047A104AE}" dt="2023-06-24T04:26:41.005" v="597" actId="26606"/>
          <ac:cxnSpMkLst>
            <pc:docMk/>
            <pc:sldMk cId="3007125931" sldId="275"/>
            <ac:cxnSpMk id="52" creationId="{59BA5C68-DFCC-4101-8403-F96781CDDD7A}"/>
          </ac:cxnSpMkLst>
        </pc:cxnChg>
      </pc:sldChg>
      <pc:sldChg chg="addSp delSp modSp add mod setBg delDesignElem modNotesTx">
        <pc:chgData name="Tai, Jin Yao" userId="ef137c8c-7947-4b5e-8ee8-bc4420980ff3" providerId="ADAL" clId="{95AC5395-392D-4EBB-BD91-8FC047A104AE}" dt="2023-06-24T08:49:10.558" v="1990" actId="14100"/>
        <pc:sldMkLst>
          <pc:docMk/>
          <pc:sldMk cId="1135165326" sldId="276"/>
        </pc:sldMkLst>
        <pc:spChg chg="mod">
          <ac:chgData name="Tai, Jin Yao" userId="ef137c8c-7947-4b5e-8ee8-bc4420980ff3" providerId="ADAL" clId="{95AC5395-392D-4EBB-BD91-8FC047A104AE}" dt="2023-06-24T05:07:38.080" v="1317" actId="26606"/>
          <ac:spMkLst>
            <pc:docMk/>
            <pc:sldMk cId="1135165326" sldId="276"/>
            <ac:spMk id="2" creationId="{3993776B-6DCA-E10C-1658-7A2628315FEF}"/>
          </ac:spMkLst>
        </pc:spChg>
        <pc:spChg chg="add del">
          <ac:chgData name="Tai, Jin Yao" userId="ef137c8c-7947-4b5e-8ee8-bc4420980ff3" providerId="ADAL" clId="{95AC5395-392D-4EBB-BD91-8FC047A104AE}" dt="2023-06-24T05:04:40.716" v="1302" actId="22"/>
          <ac:spMkLst>
            <pc:docMk/>
            <pc:sldMk cId="1135165326" sldId="276"/>
            <ac:spMk id="4" creationId="{01E27079-AF51-E9A9-EB6C-682D555420F8}"/>
          </ac:spMkLst>
        </pc:spChg>
        <pc:spChg chg="ord">
          <ac:chgData name="Tai, Jin Yao" userId="ef137c8c-7947-4b5e-8ee8-bc4420980ff3" providerId="ADAL" clId="{95AC5395-392D-4EBB-BD91-8FC047A104AE}" dt="2023-06-24T05:07:38.080" v="1317" actId="26606"/>
          <ac:spMkLst>
            <pc:docMk/>
            <pc:sldMk cId="1135165326" sldId="276"/>
            <ac:spMk id="9" creationId="{02E0D532-71CA-DE8F-72B7-6C6E90CC9B4E}"/>
          </ac:spMkLst>
        </pc:spChg>
        <pc:spChg chg="add mod">
          <ac:chgData name="Tai, Jin Yao" userId="ef137c8c-7947-4b5e-8ee8-bc4420980ff3" providerId="ADAL" clId="{95AC5395-392D-4EBB-BD91-8FC047A104AE}" dt="2023-06-24T05:09:13.794" v="1406" actId="207"/>
          <ac:spMkLst>
            <pc:docMk/>
            <pc:sldMk cId="1135165326" sldId="276"/>
            <ac:spMk id="10" creationId="{89A63C4D-E99D-A96C-5AEB-0CBBEEAD0A97}"/>
          </ac:spMkLst>
        </pc:spChg>
        <pc:spChg chg="add mod">
          <ac:chgData name="Tai, Jin Yao" userId="ef137c8c-7947-4b5e-8ee8-bc4420980ff3" providerId="ADAL" clId="{95AC5395-392D-4EBB-BD91-8FC047A104AE}" dt="2023-06-24T05:09:13.794" v="1406" actId="207"/>
          <ac:spMkLst>
            <pc:docMk/>
            <pc:sldMk cId="1135165326" sldId="276"/>
            <ac:spMk id="11" creationId="{C2108846-57F1-0C27-E202-A02E6E38DF9D}"/>
          </ac:spMkLst>
        </pc:spChg>
        <pc:spChg chg="add mod">
          <ac:chgData name="Tai, Jin Yao" userId="ef137c8c-7947-4b5e-8ee8-bc4420980ff3" providerId="ADAL" clId="{95AC5395-392D-4EBB-BD91-8FC047A104AE}" dt="2023-06-24T08:49:10.558" v="1990" actId="14100"/>
          <ac:spMkLst>
            <pc:docMk/>
            <pc:sldMk cId="1135165326" sldId="276"/>
            <ac:spMk id="12" creationId="{067A86DC-C0D8-79CB-B4D9-B277FCB6EA3D}"/>
          </ac:spMkLst>
        </pc:spChg>
        <pc:spChg chg="add del mod">
          <ac:chgData name="Tai, Jin Yao" userId="ef137c8c-7947-4b5e-8ee8-bc4420980ff3" providerId="ADAL" clId="{95AC5395-392D-4EBB-BD91-8FC047A104AE}" dt="2023-06-24T05:10:22.254" v="1473" actId="478"/>
          <ac:spMkLst>
            <pc:docMk/>
            <pc:sldMk cId="1135165326" sldId="276"/>
            <ac:spMk id="13" creationId="{BF4FA698-8824-A2B1-E594-4BB4D08F4B7E}"/>
          </ac:spMkLst>
        </pc:spChg>
        <pc:spChg chg="add del mod">
          <ac:chgData name="Tai, Jin Yao" userId="ef137c8c-7947-4b5e-8ee8-bc4420980ff3" providerId="ADAL" clId="{95AC5395-392D-4EBB-BD91-8FC047A104AE}" dt="2023-06-24T05:10:20.118" v="1472" actId="478"/>
          <ac:spMkLst>
            <pc:docMk/>
            <pc:sldMk cId="1135165326" sldId="276"/>
            <ac:spMk id="19" creationId="{56ED1D4D-7A68-35A9-AF70-F9DA76002DAA}"/>
          </ac:spMkLst>
        </pc:spChg>
        <pc:spChg chg="add">
          <ac:chgData name="Tai, Jin Yao" userId="ef137c8c-7947-4b5e-8ee8-bc4420980ff3" providerId="ADAL" clId="{95AC5395-392D-4EBB-BD91-8FC047A104AE}" dt="2023-06-24T05:07:38.080" v="1317" actId="26606"/>
          <ac:spMkLst>
            <pc:docMk/>
            <pc:sldMk cId="1135165326" sldId="276"/>
            <ac:spMk id="22" creationId="{1CD07172-CD61-45EB-BEE3-F644503E5C8A}"/>
          </ac:spMkLst>
        </pc:spChg>
        <pc:spChg chg="add">
          <ac:chgData name="Tai, Jin Yao" userId="ef137c8c-7947-4b5e-8ee8-bc4420980ff3" providerId="ADAL" clId="{95AC5395-392D-4EBB-BD91-8FC047A104AE}" dt="2023-06-24T05:07:38.080" v="1317" actId="26606"/>
          <ac:spMkLst>
            <pc:docMk/>
            <pc:sldMk cId="1135165326" sldId="276"/>
            <ac:spMk id="24" creationId="{1EADA5DB-ED12-413A-AAB5-6A8D1152E6C4}"/>
          </ac:spMkLst>
        </pc:spChg>
        <pc:spChg chg="add">
          <ac:chgData name="Tai, Jin Yao" userId="ef137c8c-7947-4b5e-8ee8-bc4420980ff3" providerId="ADAL" clId="{95AC5395-392D-4EBB-BD91-8FC047A104AE}" dt="2023-06-24T05:07:38.080" v="1317" actId="26606"/>
          <ac:spMkLst>
            <pc:docMk/>
            <pc:sldMk cId="1135165326" sldId="276"/>
            <ac:spMk id="26" creationId="{8BA45E5C-ACB9-49E8-B4DB-5255C2376673}"/>
          </ac:spMkLst>
        </pc:spChg>
        <pc:spChg chg="add">
          <ac:chgData name="Tai, Jin Yao" userId="ef137c8c-7947-4b5e-8ee8-bc4420980ff3" providerId="ADAL" clId="{95AC5395-392D-4EBB-BD91-8FC047A104AE}" dt="2023-06-24T05:07:38.080" v="1317" actId="26606"/>
          <ac:spMkLst>
            <pc:docMk/>
            <pc:sldMk cId="1135165326" sldId="276"/>
            <ac:spMk id="28" creationId="{857E618C-1D7B-4A51-90C1-6106CD8A1AE7}"/>
          </ac:spMkLst>
        </pc:spChg>
        <pc:spChg chg="del">
          <ac:chgData name="Tai, Jin Yao" userId="ef137c8c-7947-4b5e-8ee8-bc4420980ff3" providerId="ADAL" clId="{95AC5395-392D-4EBB-BD91-8FC047A104AE}" dt="2023-06-24T05:04:28.860" v="1298" actId="478"/>
          <ac:spMkLst>
            <pc:docMk/>
            <pc:sldMk cId="1135165326" sldId="276"/>
            <ac:spMk id="39" creationId="{C2E02E84-CB1D-C321-7A7E-2B6237565870}"/>
          </ac:spMkLst>
        </pc:spChg>
        <pc:spChg chg="del mod">
          <ac:chgData name="Tai, Jin Yao" userId="ef137c8c-7947-4b5e-8ee8-bc4420980ff3" providerId="ADAL" clId="{95AC5395-392D-4EBB-BD91-8FC047A104AE}" dt="2023-06-24T05:04:34.065" v="1300" actId="478"/>
          <ac:spMkLst>
            <pc:docMk/>
            <pc:sldMk cId="1135165326" sldId="276"/>
            <ac:spMk id="43" creationId="{E820BBD7-481A-8423-ADAF-C0875B853908}"/>
          </ac:spMkLst>
        </pc:spChg>
        <pc:grpChg chg="add">
          <ac:chgData name="Tai, Jin Yao" userId="ef137c8c-7947-4b5e-8ee8-bc4420980ff3" providerId="ADAL" clId="{95AC5395-392D-4EBB-BD91-8FC047A104AE}" dt="2023-06-24T05:07:38.080" v="1317" actId="26606"/>
          <ac:grpSpMkLst>
            <pc:docMk/>
            <pc:sldMk cId="1135165326" sldId="276"/>
            <ac:grpSpMk id="14" creationId="{749C117F-F390-437B-ADB0-57E87EFF34F5}"/>
          </ac:grpSpMkLst>
        </pc:grpChg>
        <pc:grpChg chg="del">
          <ac:chgData name="Tai, Jin Yao" userId="ef137c8c-7947-4b5e-8ee8-bc4420980ff3" providerId="ADAL" clId="{95AC5395-392D-4EBB-BD91-8FC047A104AE}" dt="2023-06-24T04:40:23.338" v="1228"/>
          <ac:grpSpMkLst>
            <pc:docMk/>
            <pc:sldMk cId="1135165326" sldId="276"/>
            <ac:grpSpMk id="23" creationId="{DFB5D1BB-0703-437B-BD1E-1D07F8A2730B}"/>
          </ac:grpSpMkLst>
        </pc:grpChg>
        <pc:graphicFrameChg chg="del">
          <ac:chgData name="Tai, Jin Yao" userId="ef137c8c-7947-4b5e-8ee8-bc4420980ff3" providerId="ADAL" clId="{95AC5395-392D-4EBB-BD91-8FC047A104AE}" dt="2023-06-24T05:04:31.277" v="1299" actId="478"/>
          <ac:graphicFrameMkLst>
            <pc:docMk/>
            <pc:sldMk cId="1135165326" sldId="276"/>
            <ac:graphicFrameMk id="41" creationId="{348F74F4-5EA4-CE68-6997-79C09AC61993}"/>
          </ac:graphicFrameMkLst>
        </pc:graphicFrameChg>
        <pc:picChg chg="add del mod">
          <ac:chgData name="Tai, Jin Yao" userId="ef137c8c-7947-4b5e-8ee8-bc4420980ff3" providerId="ADAL" clId="{95AC5395-392D-4EBB-BD91-8FC047A104AE}" dt="2023-06-24T05:07:00.958" v="1312" actId="478"/>
          <ac:picMkLst>
            <pc:docMk/>
            <pc:sldMk cId="1135165326" sldId="276"/>
            <ac:picMk id="6" creationId="{66CDC2FC-D7B7-353C-8FB4-80DA882C3649}"/>
          </ac:picMkLst>
        </pc:picChg>
        <pc:picChg chg="add mod">
          <ac:chgData name="Tai, Jin Yao" userId="ef137c8c-7947-4b5e-8ee8-bc4420980ff3" providerId="ADAL" clId="{95AC5395-392D-4EBB-BD91-8FC047A104AE}" dt="2023-06-24T05:07:57.171" v="1323" actId="14100"/>
          <ac:picMkLst>
            <pc:docMk/>
            <pc:sldMk cId="1135165326" sldId="276"/>
            <ac:picMk id="8" creationId="{F2ACBCB1-EEA8-27AE-03B3-D63FD274B3F1}"/>
          </ac:picMkLst>
        </pc:picChg>
        <pc:picChg chg="del">
          <ac:chgData name="Tai, Jin Yao" userId="ef137c8c-7947-4b5e-8ee8-bc4420980ff3" providerId="ADAL" clId="{95AC5395-392D-4EBB-BD91-8FC047A104AE}" dt="2023-06-24T05:04:24.585" v="1297" actId="478"/>
          <ac:picMkLst>
            <pc:docMk/>
            <pc:sldMk cId="1135165326" sldId="276"/>
            <ac:picMk id="30" creationId="{CF7B4F7F-E4B6-8DE0-9401-950FF95522F1}"/>
          </ac:picMkLst>
        </pc:picChg>
        <pc:cxnChg chg="add">
          <ac:chgData name="Tai, Jin Yao" userId="ef137c8c-7947-4b5e-8ee8-bc4420980ff3" providerId="ADAL" clId="{95AC5395-392D-4EBB-BD91-8FC047A104AE}" dt="2023-06-24T05:07:38.080" v="1317" actId="26606"/>
          <ac:cxnSpMkLst>
            <pc:docMk/>
            <pc:sldMk cId="1135165326" sldId="276"/>
            <ac:cxnSpMk id="20" creationId="{20742BC3-654B-4E41-9A6A-73A42E477639}"/>
          </ac:cxnSpMkLst>
        </pc:cxnChg>
        <pc:cxnChg chg="del">
          <ac:chgData name="Tai, Jin Yao" userId="ef137c8c-7947-4b5e-8ee8-bc4420980ff3" providerId="ADAL" clId="{95AC5395-392D-4EBB-BD91-8FC047A104AE}" dt="2023-06-24T04:40:23.338" v="1228"/>
          <ac:cxnSpMkLst>
            <pc:docMk/>
            <pc:sldMk cId="1135165326" sldId="276"/>
            <ac:cxnSpMk id="29" creationId="{883F92AF-2403-4558-B1D7-72130A1E4BC7}"/>
          </ac:cxnSpMkLst>
        </pc:cxnChg>
      </pc:sldChg>
      <pc:sldChg chg="addSp delSp add del setBg delDesignElem">
        <pc:chgData name="Tai, Jin Yao" userId="ef137c8c-7947-4b5e-8ee8-bc4420980ff3" providerId="ADAL" clId="{95AC5395-392D-4EBB-BD91-8FC047A104AE}" dt="2023-06-24T04:19:59.114" v="548"/>
        <pc:sldMkLst>
          <pc:docMk/>
          <pc:sldMk cId="3309384827" sldId="276"/>
        </pc:sldMkLst>
        <pc:spChg chg="add del">
          <ac:chgData name="Tai, Jin Yao" userId="ef137c8c-7947-4b5e-8ee8-bc4420980ff3" providerId="ADAL" clId="{95AC5395-392D-4EBB-BD91-8FC047A104AE}" dt="2023-06-24T04:19:59.114" v="548"/>
          <ac:spMkLst>
            <pc:docMk/>
            <pc:sldMk cId="3309384827" sldId="276"/>
            <ac:spMk id="19" creationId="{4A2AAA7B-DD5A-486B-B28F-F19588315309}"/>
          </ac:spMkLst>
        </pc:spChg>
        <pc:grpChg chg="add del">
          <ac:chgData name="Tai, Jin Yao" userId="ef137c8c-7947-4b5e-8ee8-bc4420980ff3" providerId="ADAL" clId="{95AC5395-392D-4EBB-BD91-8FC047A104AE}" dt="2023-06-24T04:19:59.114" v="548"/>
          <ac:grpSpMkLst>
            <pc:docMk/>
            <pc:sldMk cId="3309384827" sldId="276"/>
            <ac:grpSpMk id="11" creationId="{C617B5E7-82EF-4F98-88F9-C0D5A5E8239B}"/>
          </ac:grpSpMkLst>
        </pc:grpChg>
        <pc:grpChg chg="add del">
          <ac:chgData name="Tai, Jin Yao" userId="ef137c8c-7947-4b5e-8ee8-bc4420980ff3" providerId="ADAL" clId="{95AC5395-392D-4EBB-BD91-8FC047A104AE}" dt="2023-06-24T04:19:59.114" v="548"/>
          <ac:grpSpMkLst>
            <pc:docMk/>
            <pc:sldMk cId="3309384827" sldId="276"/>
            <ac:grpSpMk id="21" creationId="{3DB99B21-A649-42D2-BB86-486C2E73A089}"/>
          </ac:grpSpMkLst>
        </pc:grpChg>
        <pc:cxnChg chg="add del">
          <ac:chgData name="Tai, Jin Yao" userId="ef137c8c-7947-4b5e-8ee8-bc4420980ff3" providerId="ADAL" clId="{95AC5395-392D-4EBB-BD91-8FC047A104AE}" dt="2023-06-24T04:19:59.114" v="548"/>
          <ac:cxnSpMkLst>
            <pc:docMk/>
            <pc:sldMk cId="3309384827" sldId="276"/>
            <ac:cxnSpMk id="17" creationId="{F54A39E9-7329-429E-AA37-59887458780F}"/>
          </ac:cxnSpMkLst>
        </pc:cxnChg>
        <pc:cxnChg chg="add del">
          <ac:chgData name="Tai, Jin Yao" userId="ef137c8c-7947-4b5e-8ee8-bc4420980ff3" providerId="ADAL" clId="{95AC5395-392D-4EBB-BD91-8FC047A104AE}" dt="2023-06-24T04:19:59.114" v="548"/>
          <ac:cxnSpMkLst>
            <pc:docMk/>
            <pc:sldMk cId="3309384827" sldId="276"/>
            <ac:cxnSpMk id="27" creationId="{496D98D9-A8AD-432E-BD4E-FF80012442F0}"/>
          </ac:cxnSpMkLst>
        </pc:cxnChg>
      </pc:sldChg>
      <pc:sldChg chg="addSp delSp modSp add mod setBg delDesignElem modNotesTx">
        <pc:chgData name="Tai, Jin Yao" userId="ef137c8c-7947-4b5e-8ee8-bc4420980ff3" providerId="ADAL" clId="{95AC5395-392D-4EBB-BD91-8FC047A104AE}" dt="2023-06-24T08:49:22" v="1993" actId="1076"/>
        <pc:sldMkLst>
          <pc:docMk/>
          <pc:sldMk cId="3931986516" sldId="277"/>
        </pc:sldMkLst>
        <pc:spChg chg="mod">
          <ac:chgData name="Tai, Jin Yao" userId="ef137c8c-7947-4b5e-8ee8-bc4420980ff3" providerId="ADAL" clId="{95AC5395-392D-4EBB-BD91-8FC047A104AE}" dt="2023-06-24T08:49:22" v="1993" actId="1076"/>
          <ac:spMkLst>
            <pc:docMk/>
            <pc:sldMk cId="3931986516" sldId="277"/>
            <ac:spMk id="2" creationId="{3993776B-6DCA-E10C-1658-7A2628315FEF}"/>
          </ac:spMkLst>
        </pc:spChg>
        <pc:spChg chg="add mod">
          <ac:chgData name="Tai, Jin Yao" userId="ef137c8c-7947-4b5e-8ee8-bc4420980ff3" providerId="ADAL" clId="{95AC5395-392D-4EBB-BD91-8FC047A104AE}" dt="2023-06-24T08:35:01.356" v="1773" actId="14100"/>
          <ac:spMkLst>
            <pc:docMk/>
            <pc:sldMk cId="3931986516" sldId="277"/>
            <ac:spMk id="3" creationId="{E040AB5F-14BD-7651-0EC4-756E1B3096DF}"/>
          </ac:spMkLst>
        </pc:spChg>
        <pc:spChg chg="add mod">
          <ac:chgData name="Tai, Jin Yao" userId="ef137c8c-7947-4b5e-8ee8-bc4420980ff3" providerId="ADAL" clId="{95AC5395-392D-4EBB-BD91-8FC047A104AE}" dt="2023-06-24T08:34:57.959" v="1772" actId="14100"/>
          <ac:spMkLst>
            <pc:docMk/>
            <pc:sldMk cId="3931986516" sldId="277"/>
            <ac:spMk id="4" creationId="{B80C2E0E-1A71-D50B-5708-D7F6DE7C6B68}"/>
          </ac:spMkLst>
        </pc:spChg>
        <pc:spChg chg="ord">
          <ac:chgData name="Tai, Jin Yao" userId="ef137c8c-7947-4b5e-8ee8-bc4420980ff3" providerId="ADAL" clId="{95AC5395-392D-4EBB-BD91-8FC047A104AE}" dt="2023-06-24T08:31:12.132" v="1704" actId="26606"/>
          <ac:spMkLst>
            <pc:docMk/>
            <pc:sldMk cId="3931986516" sldId="277"/>
            <ac:spMk id="9" creationId="{02E0D532-71CA-DE8F-72B7-6C6E90CC9B4E}"/>
          </ac:spMkLst>
        </pc:spChg>
        <pc:spChg chg="del">
          <ac:chgData name="Tai, Jin Yao" userId="ef137c8c-7947-4b5e-8ee8-bc4420980ff3" providerId="ADAL" clId="{95AC5395-392D-4EBB-BD91-8FC047A104AE}" dt="2023-06-24T08:30:39.871" v="1697" actId="478"/>
          <ac:spMkLst>
            <pc:docMk/>
            <pc:sldMk cId="3931986516" sldId="277"/>
            <ac:spMk id="10" creationId="{89A63C4D-E99D-A96C-5AEB-0CBBEEAD0A97}"/>
          </ac:spMkLst>
        </pc:spChg>
        <pc:spChg chg="del">
          <ac:chgData name="Tai, Jin Yao" userId="ef137c8c-7947-4b5e-8ee8-bc4420980ff3" providerId="ADAL" clId="{95AC5395-392D-4EBB-BD91-8FC047A104AE}" dt="2023-06-24T08:30:41.662" v="1698" actId="478"/>
          <ac:spMkLst>
            <pc:docMk/>
            <pc:sldMk cId="3931986516" sldId="277"/>
            <ac:spMk id="11" creationId="{C2108846-57F1-0C27-E202-A02E6E38DF9D}"/>
          </ac:spMkLst>
        </pc:spChg>
        <pc:spChg chg="del">
          <ac:chgData name="Tai, Jin Yao" userId="ef137c8c-7947-4b5e-8ee8-bc4420980ff3" providerId="ADAL" clId="{95AC5395-392D-4EBB-BD91-8FC047A104AE}" dt="2023-06-24T08:30:47.995" v="1699" actId="478"/>
          <ac:spMkLst>
            <pc:docMk/>
            <pc:sldMk cId="3931986516" sldId="277"/>
            <ac:spMk id="12" creationId="{067A86DC-C0D8-79CB-B4D9-B277FCB6EA3D}"/>
          </ac:spMkLst>
        </pc:spChg>
        <pc:spChg chg="del">
          <ac:chgData name="Tai, Jin Yao" userId="ef137c8c-7947-4b5e-8ee8-bc4420980ff3" providerId="ADAL" clId="{95AC5395-392D-4EBB-BD91-8FC047A104AE}" dt="2023-06-24T08:30:02.557" v="1666"/>
          <ac:spMkLst>
            <pc:docMk/>
            <pc:sldMk cId="3931986516" sldId="277"/>
            <ac:spMk id="22" creationId="{1CD07172-CD61-45EB-BEE3-F644503E5C8A}"/>
          </ac:spMkLst>
        </pc:spChg>
        <pc:spChg chg="del">
          <ac:chgData name="Tai, Jin Yao" userId="ef137c8c-7947-4b5e-8ee8-bc4420980ff3" providerId="ADAL" clId="{95AC5395-392D-4EBB-BD91-8FC047A104AE}" dt="2023-06-24T08:30:02.557" v="1666"/>
          <ac:spMkLst>
            <pc:docMk/>
            <pc:sldMk cId="3931986516" sldId="277"/>
            <ac:spMk id="24" creationId="{1EADA5DB-ED12-413A-AAB5-6A8D1152E6C4}"/>
          </ac:spMkLst>
        </pc:spChg>
        <pc:spChg chg="del">
          <ac:chgData name="Tai, Jin Yao" userId="ef137c8c-7947-4b5e-8ee8-bc4420980ff3" providerId="ADAL" clId="{95AC5395-392D-4EBB-BD91-8FC047A104AE}" dt="2023-06-24T08:30:02.557" v="1666"/>
          <ac:spMkLst>
            <pc:docMk/>
            <pc:sldMk cId="3931986516" sldId="277"/>
            <ac:spMk id="26" creationId="{8BA45E5C-ACB9-49E8-B4DB-5255C2376673}"/>
          </ac:spMkLst>
        </pc:spChg>
        <pc:spChg chg="del">
          <ac:chgData name="Tai, Jin Yao" userId="ef137c8c-7947-4b5e-8ee8-bc4420980ff3" providerId="ADAL" clId="{95AC5395-392D-4EBB-BD91-8FC047A104AE}" dt="2023-06-24T08:30:02.557" v="1666"/>
          <ac:spMkLst>
            <pc:docMk/>
            <pc:sldMk cId="3931986516" sldId="277"/>
            <ac:spMk id="28" creationId="{857E618C-1D7B-4A51-90C1-6106CD8A1AE7}"/>
          </ac:spMkLst>
        </pc:spChg>
        <pc:spChg chg="add">
          <ac:chgData name="Tai, Jin Yao" userId="ef137c8c-7947-4b5e-8ee8-bc4420980ff3" providerId="ADAL" clId="{95AC5395-392D-4EBB-BD91-8FC047A104AE}" dt="2023-06-24T08:31:12.132" v="1704" actId="26606"/>
          <ac:spMkLst>
            <pc:docMk/>
            <pc:sldMk cId="3931986516" sldId="277"/>
            <ac:spMk id="3087" creationId="{9401732C-37EE-4B98-A709-9530173F3802}"/>
          </ac:spMkLst>
        </pc:spChg>
        <pc:grpChg chg="del">
          <ac:chgData name="Tai, Jin Yao" userId="ef137c8c-7947-4b5e-8ee8-bc4420980ff3" providerId="ADAL" clId="{95AC5395-392D-4EBB-BD91-8FC047A104AE}" dt="2023-06-24T08:30:02.557" v="1666"/>
          <ac:grpSpMkLst>
            <pc:docMk/>
            <pc:sldMk cId="3931986516" sldId="277"/>
            <ac:grpSpMk id="14" creationId="{749C117F-F390-437B-ADB0-57E87EFF34F5}"/>
          </ac:grpSpMkLst>
        </pc:grpChg>
        <pc:grpChg chg="add">
          <ac:chgData name="Tai, Jin Yao" userId="ef137c8c-7947-4b5e-8ee8-bc4420980ff3" providerId="ADAL" clId="{95AC5395-392D-4EBB-BD91-8FC047A104AE}" dt="2023-06-24T08:31:12.132" v="1704" actId="26606"/>
          <ac:grpSpMkLst>
            <pc:docMk/>
            <pc:sldMk cId="3931986516" sldId="277"/>
            <ac:grpSpMk id="3079" creationId="{749C117F-F390-437B-ADB0-57E87EFF34F5}"/>
          </ac:grpSpMkLst>
        </pc:grpChg>
        <pc:grpChg chg="add">
          <ac:chgData name="Tai, Jin Yao" userId="ef137c8c-7947-4b5e-8ee8-bc4420980ff3" providerId="ADAL" clId="{95AC5395-392D-4EBB-BD91-8FC047A104AE}" dt="2023-06-24T08:31:12.132" v="1704" actId="26606"/>
          <ac:grpSpMkLst>
            <pc:docMk/>
            <pc:sldMk cId="3931986516" sldId="277"/>
            <ac:grpSpMk id="3089" creationId="{654E48C8-2A00-4C54-BC9C-B18EE49E9C13}"/>
          </ac:grpSpMkLst>
        </pc:grpChg>
        <pc:picChg chg="del">
          <ac:chgData name="Tai, Jin Yao" userId="ef137c8c-7947-4b5e-8ee8-bc4420980ff3" providerId="ADAL" clId="{95AC5395-392D-4EBB-BD91-8FC047A104AE}" dt="2023-06-24T08:30:15.537" v="1693" actId="478"/>
          <ac:picMkLst>
            <pc:docMk/>
            <pc:sldMk cId="3931986516" sldId="277"/>
            <ac:picMk id="8" creationId="{F2ACBCB1-EEA8-27AE-03B3-D63FD274B3F1}"/>
          </ac:picMkLst>
        </pc:picChg>
        <pc:picChg chg="add mod">
          <ac:chgData name="Tai, Jin Yao" userId="ef137c8c-7947-4b5e-8ee8-bc4420980ff3" providerId="ADAL" clId="{95AC5395-392D-4EBB-BD91-8FC047A104AE}" dt="2023-06-24T08:31:46.733" v="1708" actId="14100"/>
          <ac:picMkLst>
            <pc:docMk/>
            <pc:sldMk cId="3931986516" sldId="277"/>
            <ac:picMk id="3074" creationId="{6781F3E5-4366-2A2F-E465-8FC6FF310DB1}"/>
          </ac:picMkLst>
        </pc:picChg>
        <pc:cxnChg chg="del">
          <ac:chgData name="Tai, Jin Yao" userId="ef137c8c-7947-4b5e-8ee8-bc4420980ff3" providerId="ADAL" clId="{95AC5395-392D-4EBB-BD91-8FC047A104AE}" dt="2023-06-24T08:30:02.557" v="1666"/>
          <ac:cxnSpMkLst>
            <pc:docMk/>
            <pc:sldMk cId="3931986516" sldId="277"/>
            <ac:cxnSpMk id="20" creationId="{20742BC3-654B-4E41-9A6A-73A42E477639}"/>
          </ac:cxnSpMkLst>
        </pc:cxnChg>
        <pc:cxnChg chg="add">
          <ac:chgData name="Tai, Jin Yao" userId="ef137c8c-7947-4b5e-8ee8-bc4420980ff3" providerId="ADAL" clId="{95AC5395-392D-4EBB-BD91-8FC047A104AE}" dt="2023-06-24T08:31:12.132" v="1704" actId="26606"/>
          <ac:cxnSpMkLst>
            <pc:docMk/>
            <pc:sldMk cId="3931986516" sldId="277"/>
            <ac:cxnSpMk id="3085" creationId="{20742BC3-654B-4E41-9A6A-73A42E477639}"/>
          </ac:cxnSpMkLst>
        </pc:cxnChg>
      </pc:sldChg>
      <pc:sldChg chg="delSp add del setBg delDesignElem">
        <pc:chgData name="Tai, Jin Yao" userId="ef137c8c-7947-4b5e-8ee8-bc4420980ff3" providerId="ADAL" clId="{95AC5395-392D-4EBB-BD91-8FC047A104AE}" dt="2023-06-24T08:30:20.675" v="1696" actId="47"/>
        <pc:sldMkLst>
          <pc:docMk/>
          <pc:sldMk cId="809525688" sldId="278"/>
        </pc:sldMkLst>
        <pc:spChg chg="del">
          <ac:chgData name="Tai, Jin Yao" userId="ef137c8c-7947-4b5e-8ee8-bc4420980ff3" providerId="ADAL" clId="{95AC5395-392D-4EBB-BD91-8FC047A104AE}" dt="2023-06-24T08:30:15.929" v="1695"/>
          <ac:spMkLst>
            <pc:docMk/>
            <pc:sldMk cId="809525688" sldId="278"/>
            <ac:spMk id="22" creationId="{1CD07172-CD61-45EB-BEE3-F644503E5C8A}"/>
          </ac:spMkLst>
        </pc:spChg>
        <pc:spChg chg="del">
          <ac:chgData name="Tai, Jin Yao" userId="ef137c8c-7947-4b5e-8ee8-bc4420980ff3" providerId="ADAL" clId="{95AC5395-392D-4EBB-BD91-8FC047A104AE}" dt="2023-06-24T08:30:15.929" v="1695"/>
          <ac:spMkLst>
            <pc:docMk/>
            <pc:sldMk cId="809525688" sldId="278"/>
            <ac:spMk id="24" creationId="{1EADA5DB-ED12-413A-AAB5-6A8D1152E6C4}"/>
          </ac:spMkLst>
        </pc:spChg>
        <pc:spChg chg="del">
          <ac:chgData name="Tai, Jin Yao" userId="ef137c8c-7947-4b5e-8ee8-bc4420980ff3" providerId="ADAL" clId="{95AC5395-392D-4EBB-BD91-8FC047A104AE}" dt="2023-06-24T08:30:15.929" v="1695"/>
          <ac:spMkLst>
            <pc:docMk/>
            <pc:sldMk cId="809525688" sldId="278"/>
            <ac:spMk id="26" creationId="{8BA45E5C-ACB9-49E8-B4DB-5255C2376673}"/>
          </ac:spMkLst>
        </pc:spChg>
        <pc:spChg chg="del">
          <ac:chgData name="Tai, Jin Yao" userId="ef137c8c-7947-4b5e-8ee8-bc4420980ff3" providerId="ADAL" clId="{95AC5395-392D-4EBB-BD91-8FC047A104AE}" dt="2023-06-24T08:30:15.929" v="1695"/>
          <ac:spMkLst>
            <pc:docMk/>
            <pc:sldMk cId="809525688" sldId="278"/>
            <ac:spMk id="28" creationId="{857E618C-1D7B-4A51-90C1-6106CD8A1AE7}"/>
          </ac:spMkLst>
        </pc:spChg>
        <pc:grpChg chg="del">
          <ac:chgData name="Tai, Jin Yao" userId="ef137c8c-7947-4b5e-8ee8-bc4420980ff3" providerId="ADAL" clId="{95AC5395-392D-4EBB-BD91-8FC047A104AE}" dt="2023-06-24T08:30:15.929" v="1695"/>
          <ac:grpSpMkLst>
            <pc:docMk/>
            <pc:sldMk cId="809525688" sldId="278"/>
            <ac:grpSpMk id="14" creationId="{749C117F-F390-437B-ADB0-57E87EFF34F5}"/>
          </ac:grpSpMkLst>
        </pc:grpChg>
        <pc:cxnChg chg="del">
          <ac:chgData name="Tai, Jin Yao" userId="ef137c8c-7947-4b5e-8ee8-bc4420980ff3" providerId="ADAL" clId="{95AC5395-392D-4EBB-BD91-8FC047A104AE}" dt="2023-06-24T08:30:15.929" v="1695"/>
          <ac:cxnSpMkLst>
            <pc:docMk/>
            <pc:sldMk cId="809525688" sldId="278"/>
            <ac:cxnSpMk id="20" creationId="{20742BC3-654B-4E41-9A6A-73A42E477639}"/>
          </ac:cxnSpMkLst>
        </pc:cxnChg>
      </pc:sldChg>
    </pc:docChg>
  </pc:docChgLst>
</pc:chgInfo>
</file>

<file path=ppt/comments/modernComment_116_63FE83CF.xml><?xml version="1.0" encoding="utf-8"?>
<p188:cmLst xmlns:a="http://schemas.openxmlformats.org/drawingml/2006/main" xmlns:r="http://schemas.openxmlformats.org/officeDocument/2006/relationships" xmlns:p188="http://schemas.microsoft.com/office/powerpoint/2018/8/main">
  <p188:cm id="{4CDCB12E-0111-4405-A3CC-88FEB1464B94}" authorId="{6F1CCA25-1649-D22B-E678-7C62E3FACF25}" created="2023-06-25T06:41:20.083">
    <ac:txMkLst xmlns:ac="http://schemas.microsoft.com/office/drawing/2013/main/command">
      <pc:docMk xmlns:pc="http://schemas.microsoft.com/office/powerpoint/2013/main/command"/>
      <pc:sldMk xmlns:pc="http://schemas.microsoft.com/office/powerpoint/2013/main/command" cId="1677624271" sldId="278"/>
      <ac:spMk id="7" creationId="{D47DF772-6983-1C4C-544D-B50390A54ED2}"/>
      <ac:txMk cp="0" len="139">
        <ac:context len="141" hash="286356934"/>
      </ac:txMk>
    </ac:txMkLst>
    <p188:txBody>
      <a:bodyPr/>
      <a:lstStyle/>
      <a:p>
        <a:r>
          <a:rPr lang="en-SG"/>
          <a:t>Arif – Legend – please delete it after you read
Blue color = schedule from the MGT6203 course
Yellow color = our own plan 
Red color = exam</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7E73E-91FD-4D99-B642-F6CA9A30B64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C2E67EB-4DFA-4986-8F8E-0F57CDC9B597}">
      <dgm:prSet/>
      <dgm:spPr/>
      <dgm:t>
        <a:bodyPr/>
        <a:lstStyle/>
        <a:p>
          <a:r>
            <a:rPr lang="en-SG" dirty="0"/>
            <a:t>Multiple linear regression </a:t>
          </a:r>
          <a:endParaRPr lang="en-US" dirty="0"/>
        </a:p>
      </dgm:t>
    </dgm:pt>
    <dgm:pt modelId="{E3E6E9F9-D22F-418C-90AE-C477E2EB8629}" type="parTrans" cxnId="{CEDC8BFE-F35E-40B7-BC6B-3E4CBECC9AB2}">
      <dgm:prSet/>
      <dgm:spPr/>
      <dgm:t>
        <a:bodyPr/>
        <a:lstStyle/>
        <a:p>
          <a:endParaRPr lang="en-US"/>
        </a:p>
      </dgm:t>
    </dgm:pt>
    <dgm:pt modelId="{29FAB1E3-D9FE-4D54-B714-DDA116C620E1}" type="sibTrans" cxnId="{CEDC8BFE-F35E-40B7-BC6B-3E4CBECC9AB2}">
      <dgm:prSet/>
      <dgm:spPr/>
      <dgm:t>
        <a:bodyPr/>
        <a:lstStyle/>
        <a:p>
          <a:endParaRPr lang="en-US"/>
        </a:p>
      </dgm:t>
    </dgm:pt>
    <dgm:pt modelId="{1D2DEB29-EE2D-413A-BE54-D32988447604}">
      <dgm:prSet/>
      <dgm:spPr/>
      <dgm:t>
        <a:bodyPr/>
        <a:lstStyle/>
        <a:p>
          <a:r>
            <a:rPr lang="en-SG" dirty="0"/>
            <a:t>Polynomial regression </a:t>
          </a:r>
          <a:endParaRPr lang="en-US" dirty="0"/>
        </a:p>
      </dgm:t>
    </dgm:pt>
    <dgm:pt modelId="{08027D0C-B90F-4BE0-AE4D-7F76A8368205}" type="parTrans" cxnId="{0103A249-B5A8-4932-96B6-4679D8E22D3F}">
      <dgm:prSet/>
      <dgm:spPr/>
      <dgm:t>
        <a:bodyPr/>
        <a:lstStyle/>
        <a:p>
          <a:endParaRPr lang="en-US"/>
        </a:p>
      </dgm:t>
    </dgm:pt>
    <dgm:pt modelId="{33F24C71-9298-4E91-97F8-91B6556E9E46}" type="sibTrans" cxnId="{0103A249-B5A8-4932-96B6-4679D8E22D3F}">
      <dgm:prSet/>
      <dgm:spPr/>
      <dgm:t>
        <a:bodyPr/>
        <a:lstStyle/>
        <a:p>
          <a:endParaRPr lang="en-US"/>
        </a:p>
      </dgm:t>
    </dgm:pt>
    <dgm:pt modelId="{86879D8C-D0EF-46D3-94C0-172B3A23D72B}">
      <dgm:prSet/>
      <dgm:spPr/>
      <dgm:t>
        <a:bodyPr/>
        <a:lstStyle/>
        <a:p>
          <a:r>
            <a:rPr lang="en-SG" dirty="0"/>
            <a:t>Non-Linear Regression</a:t>
          </a:r>
          <a:endParaRPr lang="en-US" dirty="0"/>
        </a:p>
      </dgm:t>
    </dgm:pt>
    <dgm:pt modelId="{BAE41225-176B-474F-813D-9ACB58679AAB}" type="parTrans" cxnId="{7EA6A577-3424-47AE-970E-ECBDFD147C77}">
      <dgm:prSet/>
      <dgm:spPr/>
      <dgm:t>
        <a:bodyPr/>
        <a:lstStyle/>
        <a:p>
          <a:endParaRPr lang="en-US"/>
        </a:p>
      </dgm:t>
    </dgm:pt>
    <dgm:pt modelId="{DAD7335A-ED34-4604-A147-419EF91F524D}" type="sibTrans" cxnId="{7EA6A577-3424-47AE-970E-ECBDFD147C77}">
      <dgm:prSet/>
      <dgm:spPr/>
      <dgm:t>
        <a:bodyPr/>
        <a:lstStyle/>
        <a:p>
          <a:endParaRPr lang="en-US"/>
        </a:p>
      </dgm:t>
    </dgm:pt>
    <dgm:pt modelId="{1EB87DB7-C77D-4DF7-AB7C-4A6DC08E3B50}">
      <dgm:prSet/>
      <dgm:spPr/>
      <dgm:t>
        <a:bodyPr/>
        <a:lstStyle/>
        <a:p>
          <a:r>
            <a:rPr lang="en-SG"/>
            <a:t>Regression trees</a:t>
          </a:r>
          <a:endParaRPr lang="en-US"/>
        </a:p>
      </dgm:t>
    </dgm:pt>
    <dgm:pt modelId="{A1351552-48E9-4FC8-8009-3AE9F6AF94D6}" type="parTrans" cxnId="{70B2A5C7-4CD4-4351-BA82-B81B2362A3C0}">
      <dgm:prSet/>
      <dgm:spPr/>
      <dgm:t>
        <a:bodyPr/>
        <a:lstStyle/>
        <a:p>
          <a:endParaRPr lang="en-US"/>
        </a:p>
      </dgm:t>
    </dgm:pt>
    <dgm:pt modelId="{2F47C9C2-2E4F-464C-9F4A-208E94A08C23}" type="sibTrans" cxnId="{70B2A5C7-4CD4-4351-BA82-B81B2362A3C0}">
      <dgm:prSet/>
      <dgm:spPr/>
      <dgm:t>
        <a:bodyPr/>
        <a:lstStyle/>
        <a:p>
          <a:endParaRPr lang="en-US"/>
        </a:p>
      </dgm:t>
    </dgm:pt>
    <dgm:pt modelId="{1098B917-8A95-44A8-A63F-68EB6FF06A60}">
      <dgm:prSet/>
      <dgm:spPr/>
      <dgm:t>
        <a:bodyPr/>
        <a:lstStyle/>
        <a:p>
          <a:r>
            <a:rPr lang="en-SG"/>
            <a:t>Random forest</a:t>
          </a:r>
          <a:endParaRPr lang="en-US"/>
        </a:p>
      </dgm:t>
    </dgm:pt>
    <dgm:pt modelId="{26A53E62-E24C-44E2-9818-3AE267BCCE54}" type="parTrans" cxnId="{0D4E85B6-612F-47CE-AEC3-FD6201428145}">
      <dgm:prSet/>
      <dgm:spPr/>
      <dgm:t>
        <a:bodyPr/>
        <a:lstStyle/>
        <a:p>
          <a:endParaRPr lang="en-US"/>
        </a:p>
      </dgm:t>
    </dgm:pt>
    <dgm:pt modelId="{8A98C5D4-9D2A-4687-B7E8-B0FA373F8A77}" type="sibTrans" cxnId="{0D4E85B6-612F-47CE-AEC3-FD6201428145}">
      <dgm:prSet/>
      <dgm:spPr/>
      <dgm:t>
        <a:bodyPr/>
        <a:lstStyle/>
        <a:p>
          <a:endParaRPr lang="en-US"/>
        </a:p>
      </dgm:t>
    </dgm:pt>
    <dgm:pt modelId="{D7B0C911-968A-4392-A69F-E2978F6D8165}" type="pres">
      <dgm:prSet presAssocID="{9047E73E-91FD-4D99-B642-F6CA9A30B647}" presName="diagram" presStyleCnt="0">
        <dgm:presLayoutVars>
          <dgm:dir/>
          <dgm:resizeHandles val="exact"/>
        </dgm:presLayoutVars>
      </dgm:prSet>
      <dgm:spPr/>
    </dgm:pt>
    <dgm:pt modelId="{C6C0EA19-0904-44B9-8EC5-18277A1CBD58}" type="pres">
      <dgm:prSet presAssocID="{7C2E67EB-4DFA-4986-8F8E-0F57CDC9B597}" presName="node" presStyleLbl="node1" presStyleIdx="0" presStyleCnt="5">
        <dgm:presLayoutVars>
          <dgm:bulletEnabled val="1"/>
        </dgm:presLayoutVars>
      </dgm:prSet>
      <dgm:spPr/>
    </dgm:pt>
    <dgm:pt modelId="{3948C2AA-C4C0-4AB8-9E38-35DF3FA2B746}" type="pres">
      <dgm:prSet presAssocID="{29FAB1E3-D9FE-4D54-B714-DDA116C620E1}" presName="sibTrans" presStyleCnt="0"/>
      <dgm:spPr/>
    </dgm:pt>
    <dgm:pt modelId="{0DC87521-61D2-4A45-899A-E789B786ECCA}" type="pres">
      <dgm:prSet presAssocID="{1D2DEB29-EE2D-413A-BE54-D32988447604}" presName="node" presStyleLbl="node1" presStyleIdx="1" presStyleCnt="5">
        <dgm:presLayoutVars>
          <dgm:bulletEnabled val="1"/>
        </dgm:presLayoutVars>
      </dgm:prSet>
      <dgm:spPr/>
    </dgm:pt>
    <dgm:pt modelId="{471B4F35-E1E4-440D-B449-16660E8296DD}" type="pres">
      <dgm:prSet presAssocID="{33F24C71-9298-4E91-97F8-91B6556E9E46}" presName="sibTrans" presStyleCnt="0"/>
      <dgm:spPr/>
    </dgm:pt>
    <dgm:pt modelId="{6C1310DD-DEB5-4E08-9D98-E8F12492E8C7}" type="pres">
      <dgm:prSet presAssocID="{86879D8C-D0EF-46D3-94C0-172B3A23D72B}" presName="node" presStyleLbl="node1" presStyleIdx="2" presStyleCnt="5">
        <dgm:presLayoutVars>
          <dgm:bulletEnabled val="1"/>
        </dgm:presLayoutVars>
      </dgm:prSet>
      <dgm:spPr/>
    </dgm:pt>
    <dgm:pt modelId="{4D47CADF-7FD4-4F64-ACE6-A533140EFAC6}" type="pres">
      <dgm:prSet presAssocID="{DAD7335A-ED34-4604-A147-419EF91F524D}" presName="sibTrans" presStyleCnt="0"/>
      <dgm:spPr/>
    </dgm:pt>
    <dgm:pt modelId="{E8D8867D-F9F5-4B12-BEF0-EFFB4F5B68C5}" type="pres">
      <dgm:prSet presAssocID="{1EB87DB7-C77D-4DF7-AB7C-4A6DC08E3B50}" presName="node" presStyleLbl="node1" presStyleIdx="3" presStyleCnt="5">
        <dgm:presLayoutVars>
          <dgm:bulletEnabled val="1"/>
        </dgm:presLayoutVars>
      </dgm:prSet>
      <dgm:spPr/>
    </dgm:pt>
    <dgm:pt modelId="{EE4767C5-B635-4D04-8BDE-F788D4228D1D}" type="pres">
      <dgm:prSet presAssocID="{2F47C9C2-2E4F-464C-9F4A-208E94A08C23}" presName="sibTrans" presStyleCnt="0"/>
      <dgm:spPr/>
    </dgm:pt>
    <dgm:pt modelId="{CB5A2F7B-A201-47FE-BD77-BB5C839DC4F8}" type="pres">
      <dgm:prSet presAssocID="{1098B917-8A95-44A8-A63F-68EB6FF06A60}" presName="node" presStyleLbl="node1" presStyleIdx="4" presStyleCnt="5">
        <dgm:presLayoutVars>
          <dgm:bulletEnabled val="1"/>
        </dgm:presLayoutVars>
      </dgm:prSet>
      <dgm:spPr/>
    </dgm:pt>
  </dgm:ptLst>
  <dgm:cxnLst>
    <dgm:cxn modelId="{99C59415-C060-49E1-92AF-28FA62A7156B}" type="presOf" srcId="{9047E73E-91FD-4D99-B642-F6CA9A30B647}" destId="{D7B0C911-968A-4392-A69F-E2978F6D8165}" srcOrd="0" destOrd="0" presId="urn:microsoft.com/office/officeart/2005/8/layout/default"/>
    <dgm:cxn modelId="{AC4B4B38-88FB-4AD9-B573-556AEF2E60C6}" type="presOf" srcId="{7C2E67EB-4DFA-4986-8F8E-0F57CDC9B597}" destId="{C6C0EA19-0904-44B9-8EC5-18277A1CBD58}" srcOrd="0" destOrd="0" presId="urn:microsoft.com/office/officeart/2005/8/layout/default"/>
    <dgm:cxn modelId="{36C7585F-7595-4078-B17C-451E0B8161F4}" type="presOf" srcId="{1EB87DB7-C77D-4DF7-AB7C-4A6DC08E3B50}" destId="{E8D8867D-F9F5-4B12-BEF0-EFFB4F5B68C5}" srcOrd="0" destOrd="0" presId="urn:microsoft.com/office/officeart/2005/8/layout/default"/>
    <dgm:cxn modelId="{0103A249-B5A8-4932-96B6-4679D8E22D3F}" srcId="{9047E73E-91FD-4D99-B642-F6CA9A30B647}" destId="{1D2DEB29-EE2D-413A-BE54-D32988447604}" srcOrd="1" destOrd="0" parTransId="{08027D0C-B90F-4BE0-AE4D-7F76A8368205}" sibTransId="{33F24C71-9298-4E91-97F8-91B6556E9E46}"/>
    <dgm:cxn modelId="{7EA6A577-3424-47AE-970E-ECBDFD147C77}" srcId="{9047E73E-91FD-4D99-B642-F6CA9A30B647}" destId="{86879D8C-D0EF-46D3-94C0-172B3A23D72B}" srcOrd="2" destOrd="0" parTransId="{BAE41225-176B-474F-813D-9ACB58679AAB}" sibTransId="{DAD7335A-ED34-4604-A147-419EF91F524D}"/>
    <dgm:cxn modelId="{401E6D84-5967-47F2-A6A9-A608F5124AF6}" type="presOf" srcId="{1D2DEB29-EE2D-413A-BE54-D32988447604}" destId="{0DC87521-61D2-4A45-899A-E789B786ECCA}" srcOrd="0" destOrd="0" presId="urn:microsoft.com/office/officeart/2005/8/layout/default"/>
    <dgm:cxn modelId="{3C8E5384-E470-46C3-9593-565EB8C19FDD}" type="presOf" srcId="{86879D8C-D0EF-46D3-94C0-172B3A23D72B}" destId="{6C1310DD-DEB5-4E08-9D98-E8F12492E8C7}" srcOrd="0" destOrd="0" presId="urn:microsoft.com/office/officeart/2005/8/layout/default"/>
    <dgm:cxn modelId="{2C090C89-04E6-4F6D-9C32-E137B87F5279}" type="presOf" srcId="{1098B917-8A95-44A8-A63F-68EB6FF06A60}" destId="{CB5A2F7B-A201-47FE-BD77-BB5C839DC4F8}" srcOrd="0" destOrd="0" presId="urn:microsoft.com/office/officeart/2005/8/layout/default"/>
    <dgm:cxn modelId="{0D4E85B6-612F-47CE-AEC3-FD6201428145}" srcId="{9047E73E-91FD-4D99-B642-F6CA9A30B647}" destId="{1098B917-8A95-44A8-A63F-68EB6FF06A60}" srcOrd="4" destOrd="0" parTransId="{26A53E62-E24C-44E2-9818-3AE267BCCE54}" sibTransId="{8A98C5D4-9D2A-4687-B7E8-B0FA373F8A77}"/>
    <dgm:cxn modelId="{70B2A5C7-4CD4-4351-BA82-B81B2362A3C0}" srcId="{9047E73E-91FD-4D99-B642-F6CA9A30B647}" destId="{1EB87DB7-C77D-4DF7-AB7C-4A6DC08E3B50}" srcOrd="3" destOrd="0" parTransId="{A1351552-48E9-4FC8-8009-3AE9F6AF94D6}" sibTransId="{2F47C9C2-2E4F-464C-9F4A-208E94A08C23}"/>
    <dgm:cxn modelId="{CEDC8BFE-F35E-40B7-BC6B-3E4CBECC9AB2}" srcId="{9047E73E-91FD-4D99-B642-F6CA9A30B647}" destId="{7C2E67EB-4DFA-4986-8F8E-0F57CDC9B597}" srcOrd="0" destOrd="0" parTransId="{E3E6E9F9-D22F-418C-90AE-C477E2EB8629}" sibTransId="{29FAB1E3-D9FE-4D54-B714-DDA116C620E1}"/>
    <dgm:cxn modelId="{314AB3E9-43DD-43B3-BBF5-5277738B01F4}" type="presParOf" srcId="{D7B0C911-968A-4392-A69F-E2978F6D8165}" destId="{C6C0EA19-0904-44B9-8EC5-18277A1CBD58}" srcOrd="0" destOrd="0" presId="urn:microsoft.com/office/officeart/2005/8/layout/default"/>
    <dgm:cxn modelId="{335AE866-D1F6-4888-AC1D-56939F6F9597}" type="presParOf" srcId="{D7B0C911-968A-4392-A69F-E2978F6D8165}" destId="{3948C2AA-C4C0-4AB8-9E38-35DF3FA2B746}" srcOrd="1" destOrd="0" presId="urn:microsoft.com/office/officeart/2005/8/layout/default"/>
    <dgm:cxn modelId="{AF755815-D55D-4365-B205-529DF01C2D89}" type="presParOf" srcId="{D7B0C911-968A-4392-A69F-E2978F6D8165}" destId="{0DC87521-61D2-4A45-899A-E789B786ECCA}" srcOrd="2" destOrd="0" presId="urn:microsoft.com/office/officeart/2005/8/layout/default"/>
    <dgm:cxn modelId="{6A4B5D75-9752-4913-A2DD-CB8768CFA172}" type="presParOf" srcId="{D7B0C911-968A-4392-A69F-E2978F6D8165}" destId="{471B4F35-E1E4-440D-B449-16660E8296DD}" srcOrd="3" destOrd="0" presId="urn:microsoft.com/office/officeart/2005/8/layout/default"/>
    <dgm:cxn modelId="{4CB9A9AC-754F-4FFA-AD8C-5E794BA4AB3B}" type="presParOf" srcId="{D7B0C911-968A-4392-A69F-E2978F6D8165}" destId="{6C1310DD-DEB5-4E08-9D98-E8F12492E8C7}" srcOrd="4" destOrd="0" presId="urn:microsoft.com/office/officeart/2005/8/layout/default"/>
    <dgm:cxn modelId="{96990B02-02E5-4840-BD1A-EDCBFFB20941}" type="presParOf" srcId="{D7B0C911-968A-4392-A69F-E2978F6D8165}" destId="{4D47CADF-7FD4-4F64-ACE6-A533140EFAC6}" srcOrd="5" destOrd="0" presId="urn:microsoft.com/office/officeart/2005/8/layout/default"/>
    <dgm:cxn modelId="{FCC5E36C-89F8-4DB0-AABC-95D9286C959F}" type="presParOf" srcId="{D7B0C911-968A-4392-A69F-E2978F6D8165}" destId="{E8D8867D-F9F5-4B12-BEF0-EFFB4F5B68C5}" srcOrd="6" destOrd="0" presId="urn:microsoft.com/office/officeart/2005/8/layout/default"/>
    <dgm:cxn modelId="{D8E6463F-2B3A-4735-A28E-3ABBBCFEE012}" type="presParOf" srcId="{D7B0C911-968A-4392-A69F-E2978F6D8165}" destId="{EE4767C5-B635-4D04-8BDE-F788D4228D1D}" srcOrd="7" destOrd="0" presId="urn:microsoft.com/office/officeart/2005/8/layout/default"/>
    <dgm:cxn modelId="{51E5D959-3AA2-4B4A-8B27-EBE5D4662324}" type="presParOf" srcId="{D7B0C911-968A-4392-A69F-E2978F6D8165}" destId="{CB5A2F7B-A201-47FE-BD77-BB5C839DC4F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EA19-0904-44B9-8EC5-18277A1CBD58}">
      <dsp:nvSpPr>
        <dsp:cNvPr id="0" name=""/>
        <dsp:cNvSpPr/>
      </dsp:nvSpPr>
      <dsp:spPr>
        <a:xfrm>
          <a:off x="1128890" y="1206"/>
          <a:ext cx="2294817" cy="137689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SG" sz="2900" kern="1200" dirty="0"/>
            <a:t>Multiple linear regression </a:t>
          </a:r>
          <a:endParaRPr lang="en-US" sz="2900" kern="1200" dirty="0"/>
        </a:p>
      </dsp:txBody>
      <dsp:txXfrm>
        <a:off x="1128890" y="1206"/>
        <a:ext cx="2294817" cy="1376890"/>
      </dsp:txXfrm>
    </dsp:sp>
    <dsp:sp modelId="{0DC87521-61D2-4A45-899A-E789B786ECCA}">
      <dsp:nvSpPr>
        <dsp:cNvPr id="0" name=""/>
        <dsp:cNvSpPr/>
      </dsp:nvSpPr>
      <dsp:spPr>
        <a:xfrm>
          <a:off x="3653189" y="1206"/>
          <a:ext cx="2294817" cy="137689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SG" sz="2900" kern="1200" dirty="0"/>
            <a:t>Polynomial regression </a:t>
          </a:r>
          <a:endParaRPr lang="en-US" sz="2900" kern="1200" dirty="0"/>
        </a:p>
      </dsp:txBody>
      <dsp:txXfrm>
        <a:off x="3653189" y="1206"/>
        <a:ext cx="2294817" cy="1376890"/>
      </dsp:txXfrm>
    </dsp:sp>
    <dsp:sp modelId="{6C1310DD-DEB5-4E08-9D98-E8F12492E8C7}">
      <dsp:nvSpPr>
        <dsp:cNvPr id="0" name=""/>
        <dsp:cNvSpPr/>
      </dsp:nvSpPr>
      <dsp:spPr>
        <a:xfrm>
          <a:off x="6177488" y="1206"/>
          <a:ext cx="2294817" cy="137689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SG" sz="2900" kern="1200" dirty="0"/>
            <a:t>Non-Linear Regression</a:t>
          </a:r>
          <a:endParaRPr lang="en-US" sz="2900" kern="1200" dirty="0"/>
        </a:p>
      </dsp:txBody>
      <dsp:txXfrm>
        <a:off x="6177488" y="1206"/>
        <a:ext cx="2294817" cy="1376890"/>
      </dsp:txXfrm>
    </dsp:sp>
    <dsp:sp modelId="{E8D8867D-F9F5-4B12-BEF0-EFFB4F5B68C5}">
      <dsp:nvSpPr>
        <dsp:cNvPr id="0" name=""/>
        <dsp:cNvSpPr/>
      </dsp:nvSpPr>
      <dsp:spPr>
        <a:xfrm>
          <a:off x="2391040" y="1607578"/>
          <a:ext cx="2294817" cy="137689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SG" sz="2900" kern="1200"/>
            <a:t>Regression trees</a:t>
          </a:r>
          <a:endParaRPr lang="en-US" sz="2900" kern="1200"/>
        </a:p>
      </dsp:txBody>
      <dsp:txXfrm>
        <a:off x="2391040" y="1607578"/>
        <a:ext cx="2294817" cy="1376890"/>
      </dsp:txXfrm>
    </dsp:sp>
    <dsp:sp modelId="{CB5A2F7B-A201-47FE-BD77-BB5C839DC4F8}">
      <dsp:nvSpPr>
        <dsp:cNvPr id="0" name=""/>
        <dsp:cNvSpPr/>
      </dsp:nvSpPr>
      <dsp:spPr>
        <a:xfrm>
          <a:off x="4915339" y="1607578"/>
          <a:ext cx="2294817" cy="137689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SG" sz="2900" kern="1200"/>
            <a:t>Random forest</a:t>
          </a:r>
          <a:endParaRPr lang="en-US" sz="2900" kern="1200"/>
        </a:p>
      </dsp:txBody>
      <dsp:txXfrm>
        <a:off x="4915339" y="1607578"/>
        <a:ext cx="2294817" cy="13768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5EB23-3BD7-4991-8B9B-B587D3FBFCB1}"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3A60B-E5B3-4243-9806-089B4E20A799}" type="slidenum">
              <a:rPr lang="en-US" smtClean="0"/>
              <a:t>‹#›</a:t>
            </a:fld>
            <a:endParaRPr lang="en-US"/>
          </a:p>
        </p:txBody>
      </p:sp>
    </p:spTree>
    <p:extLst>
      <p:ext uri="{BB962C8B-B14F-4D97-AF65-F5344CB8AC3E}">
        <p14:creationId xmlns:p14="http://schemas.microsoft.com/office/powerpoint/2010/main" val="327997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purpose is to show that previous chart outliers is not due to purely town area higher price but also when we break into different years we are seeing a general trend </a:t>
            </a:r>
          </a:p>
        </p:txBody>
      </p:sp>
      <p:sp>
        <p:nvSpPr>
          <p:cNvPr id="4" name="Slide Number Placeholder 3"/>
          <p:cNvSpPr>
            <a:spLocks noGrp="1"/>
          </p:cNvSpPr>
          <p:nvPr>
            <p:ph type="sldNum" sz="quarter" idx="5"/>
          </p:nvPr>
        </p:nvSpPr>
        <p:spPr/>
        <p:txBody>
          <a:bodyPr/>
          <a:lstStyle/>
          <a:p>
            <a:fld id="{1D43A60B-E5B3-4243-9806-089B4E20A799}" type="slidenum">
              <a:rPr lang="en-US" smtClean="0"/>
              <a:t>11</a:t>
            </a:fld>
            <a:endParaRPr lang="en-US"/>
          </a:p>
        </p:txBody>
      </p:sp>
    </p:spTree>
    <p:extLst>
      <p:ext uri="{BB962C8B-B14F-4D97-AF65-F5344CB8AC3E}">
        <p14:creationId xmlns:p14="http://schemas.microsoft.com/office/powerpoint/2010/main" val="231455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 that you want to talk about this is the correlation exist between the adult, children and senior citizen.</a:t>
            </a:r>
            <a:br>
              <a:rPr lang="en-US" dirty="0"/>
            </a:br>
            <a:r>
              <a:rPr lang="en-US" dirty="0"/>
              <a:t>It seems that senior citizen has a negative correlation to adult and children. </a:t>
            </a:r>
          </a:p>
        </p:txBody>
      </p:sp>
      <p:sp>
        <p:nvSpPr>
          <p:cNvPr id="4" name="Slide Number Placeholder 3"/>
          <p:cNvSpPr>
            <a:spLocks noGrp="1"/>
          </p:cNvSpPr>
          <p:nvPr>
            <p:ph type="sldNum" sz="quarter" idx="5"/>
          </p:nvPr>
        </p:nvSpPr>
        <p:spPr/>
        <p:txBody>
          <a:bodyPr/>
          <a:lstStyle/>
          <a:p>
            <a:fld id="{1D43A60B-E5B3-4243-9806-089B4E20A799}" type="slidenum">
              <a:rPr lang="en-US" smtClean="0"/>
              <a:t>15</a:t>
            </a:fld>
            <a:endParaRPr lang="en-US"/>
          </a:p>
        </p:txBody>
      </p:sp>
    </p:spTree>
    <p:extLst>
      <p:ext uri="{BB962C8B-B14F-4D97-AF65-F5344CB8AC3E}">
        <p14:creationId xmlns:p14="http://schemas.microsoft.com/office/powerpoint/2010/main" val="2826558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a:xfrm>
            <a:off x="2692397" y="5037663"/>
            <a:ext cx="5214635" cy="279400"/>
          </a:xfrm>
        </p:spPr>
        <p:txBody>
          <a:bodyPr/>
          <a:lstStyle/>
          <a:p>
            <a:endParaRPr lang="en-SG"/>
          </a:p>
        </p:txBody>
      </p:sp>
      <p:sp>
        <p:nvSpPr>
          <p:cNvPr id="6" name="Slide Number Placeholder 5"/>
          <p:cNvSpPr>
            <a:spLocks noGrp="1"/>
          </p:cNvSpPr>
          <p:nvPr>
            <p:ph type="sldNum" sz="quarter" idx="12"/>
          </p:nvPr>
        </p:nvSpPr>
        <p:spPr>
          <a:xfrm>
            <a:off x="8956900" y="5037663"/>
            <a:ext cx="551167" cy="279400"/>
          </a:xfrm>
        </p:spPr>
        <p:txBody>
          <a:bodyPr/>
          <a:lstStyle/>
          <a:p>
            <a:fld id="{C3789CA4-3C7F-4526-904E-D38F952B01C3}" type="slidenum">
              <a:rPr lang="en-SG" smtClean="0"/>
              <a:t>‹#›</a:t>
            </a:fld>
            <a:endParaRPr lang="en-SG"/>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38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18BB89-FAC3-4FB2-9773-D8C0D3A373B2}" type="datetimeFigureOut">
              <a:rPr lang="en-SG" smtClean="0"/>
              <a:t>25/6/2023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3789CA4-3C7F-4526-904E-D38F952B01C3}" type="slidenum">
              <a:rPr lang="en-SG" smtClean="0"/>
              <a:t>‹#›</a:t>
            </a:fld>
            <a:endParaRPr lang="en-SG"/>
          </a:p>
        </p:txBody>
      </p:sp>
    </p:spTree>
    <p:extLst>
      <p:ext uri="{BB962C8B-B14F-4D97-AF65-F5344CB8AC3E}">
        <p14:creationId xmlns:p14="http://schemas.microsoft.com/office/powerpoint/2010/main" val="370736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275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6599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spTree>
    <p:extLst>
      <p:ext uri="{BB962C8B-B14F-4D97-AF65-F5344CB8AC3E}">
        <p14:creationId xmlns:p14="http://schemas.microsoft.com/office/powerpoint/2010/main" val="145664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702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232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77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900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spTree>
    <p:extLst>
      <p:ext uri="{BB962C8B-B14F-4D97-AF65-F5344CB8AC3E}">
        <p14:creationId xmlns:p14="http://schemas.microsoft.com/office/powerpoint/2010/main" val="167561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8BB89-FAC3-4FB2-9773-D8C0D3A373B2}" type="datetimeFigureOut">
              <a:rPr lang="en-SG" smtClean="0"/>
              <a:t>25/6/2023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3789CA4-3C7F-4526-904E-D38F952B01C3}" type="slidenum">
              <a:rPr lang="en-SG" smtClean="0"/>
              <a:t>‹#›</a:t>
            </a:fld>
            <a:endParaRPr lang="en-SG"/>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35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18BB89-FAC3-4FB2-9773-D8C0D3A373B2}" type="datetimeFigureOut">
              <a:rPr lang="en-SG" smtClean="0"/>
              <a:t>25/6/2023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3789CA4-3C7F-4526-904E-D38F952B01C3}" type="slidenum">
              <a:rPr lang="en-SG" smtClean="0"/>
              <a:t>‹#›</a:t>
            </a:fld>
            <a:endParaRPr lang="en-SG"/>
          </a:p>
        </p:txBody>
      </p:sp>
    </p:spTree>
    <p:extLst>
      <p:ext uri="{BB962C8B-B14F-4D97-AF65-F5344CB8AC3E}">
        <p14:creationId xmlns:p14="http://schemas.microsoft.com/office/powerpoint/2010/main" val="318073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18BB89-FAC3-4FB2-9773-D8C0D3A373B2}" type="datetimeFigureOut">
              <a:rPr lang="en-SG" smtClean="0"/>
              <a:t>25/6/2023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3789CA4-3C7F-4526-904E-D38F952B01C3}" type="slidenum">
              <a:rPr lang="en-SG" smtClean="0"/>
              <a:t>‹#›</a:t>
            </a:fld>
            <a:endParaRPr lang="en-SG"/>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46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18BB89-FAC3-4FB2-9773-D8C0D3A373B2}" type="datetimeFigureOut">
              <a:rPr lang="en-SG" smtClean="0"/>
              <a:t>25/6/2023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3789CA4-3C7F-4526-904E-D38F952B01C3}" type="slidenum">
              <a:rPr lang="en-SG" smtClean="0"/>
              <a:t>‹#›</a:t>
            </a:fld>
            <a:endParaRPr lang="en-S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57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8BB89-FAC3-4FB2-9773-D8C0D3A373B2}" type="datetimeFigureOut">
              <a:rPr lang="en-SG" smtClean="0"/>
              <a:t>25/6/2023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3789CA4-3C7F-4526-904E-D38F952B01C3}" type="slidenum">
              <a:rPr lang="en-SG" smtClean="0"/>
              <a:t>‹#›</a:t>
            </a:fld>
            <a:endParaRPr lang="en-SG"/>
          </a:p>
        </p:txBody>
      </p:sp>
    </p:spTree>
    <p:extLst>
      <p:ext uri="{BB962C8B-B14F-4D97-AF65-F5344CB8AC3E}">
        <p14:creationId xmlns:p14="http://schemas.microsoft.com/office/powerpoint/2010/main" val="258731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18BB89-FAC3-4FB2-9773-D8C0D3A373B2}" type="datetimeFigureOut">
              <a:rPr lang="en-SG" smtClean="0"/>
              <a:t>25/6/2023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3789CA4-3C7F-4526-904E-D38F952B01C3}" type="slidenum">
              <a:rPr lang="en-SG" smtClean="0"/>
              <a:t>‹#›</a:t>
            </a:fld>
            <a:endParaRPr lang="en-SG"/>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251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18BB89-FAC3-4FB2-9773-D8C0D3A373B2}" type="datetimeFigureOut">
              <a:rPr lang="en-SG" smtClean="0"/>
              <a:t>25/6/2023</a:t>
            </a:fld>
            <a:endParaRPr lang="en-SG"/>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89CA4-3C7F-4526-904E-D38F952B01C3}" type="slidenum">
              <a:rPr lang="en-SG" smtClean="0"/>
              <a:t>‹#›</a:t>
            </a:fld>
            <a:endParaRPr lang="en-SG"/>
          </a:p>
        </p:txBody>
      </p:sp>
    </p:spTree>
    <p:extLst>
      <p:ext uri="{BB962C8B-B14F-4D97-AF65-F5344CB8AC3E}">
        <p14:creationId xmlns:p14="http://schemas.microsoft.com/office/powerpoint/2010/main" val="271916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18BB89-FAC3-4FB2-9773-D8C0D3A373B2}" type="datetimeFigureOut">
              <a:rPr lang="en-SG" smtClean="0"/>
              <a:t>25/6/2023</a:t>
            </a:fld>
            <a:endParaRPr lang="en-SG"/>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G"/>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789CA4-3C7F-4526-904E-D38F952B01C3}" type="slidenum">
              <a:rPr lang="en-SG" smtClean="0"/>
              <a:t>‹#›</a:t>
            </a:fld>
            <a:endParaRPr lang="en-SG"/>
          </a:p>
        </p:txBody>
      </p:sp>
    </p:spTree>
    <p:extLst>
      <p:ext uri="{BB962C8B-B14F-4D97-AF65-F5344CB8AC3E}">
        <p14:creationId xmlns:p14="http://schemas.microsoft.com/office/powerpoint/2010/main" val="2006253077"/>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6_63FE83CF.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singstat.gov.sg/find-data/search-by-theme/population/population-and-population-structure/latest-data" TargetMode="External"/><Relationship Id="rId3" Type="http://schemas.openxmlformats.org/officeDocument/2006/relationships/hyperlink" Target="https://www.channelnewsasia.com/commentary/hdb-public-housing-bto-affordability-accessibility-supply-demand-3259186" TargetMode="External"/><Relationship Id="rId7" Type="http://schemas.openxmlformats.org/officeDocument/2006/relationships/hyperlink" Target="https://www.worldbank.org/en/research/brief/inflation-database" TargetMode="External"/><Relationship Id="rId2" Type="http://schemas.openxmlformats.org/officeDocument/2006/relationships/hyperlink" Target="https://www.hdb.gov.sg/about-us/our-role/public-housing-a-singapore-icon" TargetMode="External"/><Relationship Id="rId1" Type="http://schemas.openxmlformats.org/officeDocument/2006/relationships/slideLayout" Target="../slideLayouts/slideLayout2.xml"/><Relationship Id="rId6" Type="http://schemas.openxmlformats.org/officeDocument/2006/relationships/hyperlink" Target="https://data.gov.sg/dataset/resale-flat-prices" TargetMode="External"/><Relationship Id="rId5" Type="http://schemas.openxmlformats.org/officeDocument/2006/relationships/hyperlink" Target="https://blog.seedly.sg/is-public-housing-still-affordable-for-the-average-singaporean-couple/" TargetMode="External"/><Relationship Id="rId4" Type="http://schemas.openxmlformats.org/officeDocument/2006/relationships/hyperlink" Target="https://unassumingeconomist.com/2019/12/a-look-at-housing-affordability-in-asia/" TargetMode="External"/><Relationship Id="rId9" Type="http://schemas.openxmlformats.org/officeDocument/2006/relationships/hyperlink" Target="https://timeseriesreasoning.com/contents/inflation-adjustment/#:~:text=As%20we%20have%20seen%2C%20you,multiplying%20the%20result%20by%20100.&amp;text=This%20is%20an%20important%20formul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hyperlink" Target="https://data.gov.sg/dataset/resale-flat-prices"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singstat.gov.sg/find-data/search-bytheme/population/population-and-population-structure/latest-data" TargetMode="External"/><Relationship Id="rId4" Type="http://schemas.openxmlformats.org/officeDocument/2006/relationships/hyperlink" Target="https://www.worldbank.org/en/research/brief/inflationdatab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049" name="Rectangle 1030">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034" name="Picture 1033">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5" name="Rectangle 1034">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1035">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50" name="Picture 1036">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796F244-81B3-35E1-083D-E08F5B38F627}"/>
              </a:ext>
            </a:extLst>
          </p:cNvPr>
          <p:cNvSpPr>
            <a:spLocks noGrp="1"/>
          </p:cNvSpPr>
          <p:nvPr>
            <p:ph type="ctrTitle"/>
          </p:nvPr>
        </p:nvSpPr>
        <p:spPr>
          <a:xfrm>
            <a:off x="777240" y="1163326"/>
            <a:ext cx="6458713" cy="2113921"/>
          </a:xfrm>
        </p:spPr>
        <p:txBody>
          <a:bodyPr vert="horz" lIns="91440" tIns="45720" rIns="91440" bIns="45720" rtlCol="0">
            <a:noAutofit/>
          </a:bodyPr>
          <a:lstStyle/>
          <a:p>
            <a:pPr>
              <a:lnSpc>
                <a:spcPct val="90000"/>
              </a:lnSpc>
            </a:pPr>
            <a:r>
              <a:rPr lang="en-US" sz="3200" kern="1200">
                <a:solidFill>
                  <a:srgbClr val="262626"/>
                </a:solidFill>
                <a:latin typeface="+mj-lt"/>
                <a:ea typeface="+mj-ea"/>
                <a:cs typeface="+mj-cs"/>
              </a:rPr>
              <a:t>CHANGING DEMOGRAPHICS AND ITS IMPACT ON LOCAL PUBLIC HOUSING PRICES IN SINGAPORE</a:t>
            </a:r>
          </a:p>
        </p:txBody>
      </p:sp>
      <p:sp>
        <p:nvSpPr>
          <p:cNvPr id="3" name="Subtitle 2">
            <a:extLst>
              <a:ext uri="{FF2B5EF4-FFF2-40B4-BE49-F238E27FC236}">
                <a16:creationId xmlns:a16="http://schemas.microsoft.com/office/drawing/2014/main" id="{1F3C21A0-4B90-F87E-76BE-F88A2F18D695}"/>
              </a:ext>
            </a:extLst>
          </p:cNvPr>
          <p:cNvSpPr>
            <a:spLocks noGrp="1"/>
          </p:cNvSpPr>
          <p:nvPr>
            <p:ph type="subTitle" idx="1"/>
          </p:nvPr>
        </p:nvSpPr>
        <p:spPr>
          <a:xfrm>
            <a:off x="1886761" y="3774940"/>
            <a:ext cx="4094017" cy="2100925"/>
          </a:xfrm>
        </p:spPr>
        <p:txBody>
          <a:bodyPr vert="horz" lIns="91440" tIns="45720" rIns="91440" bIns="45720" rtlCol="0">
            <a:normAutofit/>
          </a:bodyPr>
          <a:lstStyle/>
          <a:p>
            <a:pPr>
              <a:lnSpc>
                <a:spcPct val="90000"/>
              </a:lnSpc>
            </a:pPr>
            <a:r>
              <a:rPr lang="en-US" sz="1400" b="1">
                <a:solidFill>
                  <a:srgbClr val="000000"/>
                </a:solidFill>
              </a:rPr>
              <a:t>TEAM 053</a:t>
            </a:r>
          </a:p>
          <a:p>
            <a:pPr>
              <a:lnSpc>
                <a:spcPct val="90000"/>
              </a:lnSpc>
            </a:pPr>
            <a:r>
              <a:rPr lang="en-US" sz="1400" b="1">
                <a:solidFill>
                  <a:srgbClr val="000000"/>
                </a:solidFill>
              </a:rPr>
              <a:t>RAM CHARAN SINGH</a:t>
            </a:r>
          </a:p>
          <a:p>
            <a:pPr>
              <a:lnSpc>
                <a:spcPct val="90000"/>
              </a:lnSpc>
            </a:pPr>
            <a:r>
              <a:rPr lang="en-US" sz="1400" b="1">
                <a:solidFill>
                  <a:srgbClr val="000000"/>
                </a:solidFill>
              </a:rPr>
              <a:t>GAN HONG YEE</a:t>
            </a:r>
          </a:p>
          <a:p>
            <a:pPr>
              <a:lnSpc>
                <a:spcPct val="90000"/>
              </a:lnSpc>
            </a:pPr>
            <a:r>
              <a:rPr lang="en-US" sz="1400" b="1">
                <a:solidFill>
                  <a:srgbClr val="000000"/>
                </a:solidFill>
              </a:rPr>
              <a:t>REGINALD LIM</a:t>
            </a:r>
          </a:p>
          <a:p>
            <a:pPr>
              <a:lnSpc>
                <a:spcPct val="90000"/>
              </a:lnSpc>
            </a:pPr>
            <a:r>
              <a:rPr lang="en-US" sz="1400" b="1">
                <a:solidFill>
                  <a:srgbClr val="000000"/>
                </a:solidFill>
              </a:rPr>
              <a:t>ARIF RACHMAN</a:t>
            </a:r>
          </a:p>
          <a:p>
            <a:pPr>
              <a:lnSpc>
                <a:spcPct val="90000"/>
              </a:lnSpc>
            </a:pPr>
            <a:r>
              <a:rPr lang="en-US" sz="1400" b="1">
                <a:solidFill>
                  <a:srgbClr val="000000"/>
                </a:solidFill>
              </a:rPr>
              <a:t>TAI CHIN YAO</a:t>
            </a:r>
          </a:p>
        </p:txBody>
      </p:sp>
      <p:pic>
        <p:nvPicPr>
          <p:cNvPr id="1026" name="Picture 2" descr="HDB | Hougang">
            <a:extLst>
              <a:ext uri="{FF2B5EF4-FFF2-40B4-BE49-F238E27FC236}">
                <a16:creationId xmlns:a16="http://schemas.microsoft.com/office/drawing/2014/main" id="{DE4026DD-510E-A78F-86B3-4BF098E74D8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991" r="22041"/>
          <a:stretch/>
        </p:blipFill>
        <p:spPr bwMode="auto">
          <a:xfrm>
            <a:off x="7456241" y="982131"/>
            <a:ext cx="3390902" cy="4893735"/>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92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26">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9" name="Straight Connector 28">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3993776B-6DCA-E10C-1658-7A2628315FEF}"/>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dirty="0"/>
              <a:t>Preliminary Analysis</a:t>
            </a:r>
          </a:p>
        </p:txBody>
      </p:sp>
      <p:sp>
        <p:nvSpPr>
          <p:cNvPr id="9" name="AutoShape 6">
            <a:extLst>
              <a:ext uri="{FF2B5EF4-FFF2-40B4-BE49-F238E27FC236}">
                <a16:creationId xmlns:a16="http://schemas.microsoft.com/office/drawing/2014/main" id="{02E0D532-71CA-DE8F-72B7-6C6E90CC9B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 name="Picture 29" descr="A picture containing screenshot, line, square, black&#10;&#10;Description automatically generated">
            <a:extLst>
              <a:ext uri="{FF2B5EF4-FFF2-40B4-BE49-F238E27FC236}">
                <a16:creationId xmlns:a16="http://schemas.microsoft.com/office/drawing/2014/main" id="{CF7B4F7F-E4B6-8DE0-9401-950FF95522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825" y="2643563"/>
            <a:ext cx="6147447" cy="2747181"/>
          </a:xfrm>
          <a:prstGeom prst="rect">
            <a:avLst/>
          </a:prstGeom>
          <a:solidFill>
            <a:schemeClr val="bg1"/>
          </a:solidFill>
          <a:ln>
            <a:solidFill>
              <a:schemeClr val="tx1"/>
            </a:solidFill>
          </a:ln>
        </p:spPr>
      </p:pic>
      <p:sp>
        <p:nvSpPr>
          <p:cNvPr id="39" name="TextBox 38">
            <a:extLst>
              <a:ext uri="{FF2B5EF4-FFF2-40B4-BE49-F238E27FC236}">
                <a16:creationId xmlns:a16="http://schemas.microsoft.com/office/drawing/2014/main" id="{C2E02E84-CB1D-C321-7A7E-2B6237565870}"/>
              </a:ext>
            </a:extLst>
          </p:cNvPr>
          <p:cNvSpPr txBox="1"/>
          <p:nvPr/>
        </p:nvSpPr>
        <p:spPr>
          <a:xfrm>
            <a:off x="821818" y="2537936"/>
            <a:ext cx="4396745" cy="1600438"/>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box plot, 3, 4 room and 5 room shows the largest proportion of outliers.</a:t>
            </a:r>
          </a:p>
          <a:p>
            <a:endParaRPr lang="en-US" sz="800" dirty="0"/>
          </a:p>
          <a:p>
            <a:pPr algn="ctr"/>
            <a:r>
              <a:rPr lang="en-US" dirty="0"/>
              <a:t>Statistical Analysis</a:t>
            </a:r>
          </a:p>
          <a:p>
            <a:pPr marL="285750" indent="-285750">
              <a:buFont typeface="Arial" panose="020B0604020202020204" pitchFamily="34" charset="0"/>
              <a:buChar char="•"/>
            </a:pPr>
            <a:endParaRPr lang="en-US" dirty="0"/>
          </a:p>
        </p:txBody>
      </p:sp>
      <p:graphicFrame>
        <p:nvGraphicFramePr>
          <p:cNvPr id="41" name="Table 42">
            <a:extLst>
              <a:ext uri="{FF2B5EF4-FFF2-40B4-BE49-F238E27FC236}">
                <a16:creationId xmlns:a16="http://schemas.microsoft.com/office/drawing/2014/main" id="{348F74F4-5EA4-CE68-6997-79C09AC61993}"/>
              </a:ext>
            </a:extLst>
          </p:cNvPr>
          <p:cNvGraphicFramePr>
            <a:graphicFrameLocks noGrp="1" noChangeAspect="1"/>
          </p:cNvGraphicFramePr>
          <p:nvPr>
            <p:extLst>
              <p:ext uri="{D42A27DB-BD31-4B8C-83A1-F6EECF244321}">
                <p14:modId xmlns:p14="http://schemas.microsoft.com/office/powerpoint/2010/main" val="1066217365"/>
              </p:ext>
            </p:extLst>
          </p:nvPr>
        </p:nvGraphicFramePr>
        <p:xfrm>
          <a:off x="967728" y="3892144"/>
          <a:ext cx="3904956" cy="1498600"/>
        </p:xfrm>
        <a:graphic>
          <a:graphicData uri="http://schemas.openxmlformats.org/drawingml/2006/table">
            <a:tbl>
              <a:tblPr firstRow="1" bandRow="1">
                <a:tableStyleId>{5C22544A-7EE6-4342-B048-85BDC9FD1C3A}</a:tableStyleId>
              </a:tblPr>
              <a:tblGrid>
                <a:gridCol w="976239">
                  <a:extLst>
                    <a:ext uri="{9D8B030D-6E8A-4147-A177-3AD203B41FA5}">
                      <a16:colId xmlns:a16="http://schemas.microsoft.com/office/drawing/2014/main" val="11426234"/>
                    </a:ext>
                  </a:extLst>
                </a:gridCol>
                <a:gridCol w="976239">
                  <a:extLst>
                    <a:ext uri="{9D8B030D-6E8A-4147-A177-3AD203B41FA5}">
                      <a16:colId xmlns:a16="http://schemas.microsoft.com/office/drawing/2014/main" val="2713467061"/>
                    </a:ext>
                  </a:extLst>
                </a:gridCol>
                <a:gridCol w="976239">
                  <a:extLst>
                    <a:ext uri="{9D8B030D-6E8A-4147-A177-3AD203B41FA5}">
                      <a16:colId xmlns:a16="http://schemas.microsoft.com/office/drawing/2014/main" val="62323199"/>
                    </a:ext>
                  </a:extLst>
                </a:gridCol>
                <a:gridCol w="976239">
                  <a:extLst>
                    <a:ext uri="{9D8B030D-6E8A-4147-A177-3AD203B41FA5}">
                      <a16:colId xmlns:a16="http://schemas.microsoft.com/office/drawing/2014/main" val="4221676043"/>
                    </a:ext>
                  </a:extLst>
                </a:gridCol>
              </a:tblGrid>
              <a:tr h="370840">
                <a:tc>
                  <a:txBody>
                    <a:bodyPr/>
                    <a:lstStyle/>
                    <a:p>
                      <a:pPr algn="ctr"/>
                      <a:endParaRPr lang="en-US" sz="1000"/>
                    </a:p>
                  </a:txBody>
                  <a:tcPr/>
                </a:tc>
                <a:tc>
                  <a:txBody>
                    <a:bodyPr/>
                    <a:lstStyle/>
                    <a:p>
                      <a:pPr algn="ctr"/>
                      <a:r>
                        <a:rPr lang="en-US" sz="1000" dirty="0"/>
                        <a:t>3 room</a:t>
                      </a:r>
                    </a:p>
                  </a:txBody>
                  <a:tcPr/>
                </a:tc>
                <a:tc>
                  <a:txBody>
                    <a:bodyPr/>
                    <a:lstStyle/>
                    <a:p>
                      <a:pPr algn="ctr"/>
                      <a:r>
                        <a:rPr lang="en-US" sz="1000"/>
                        <a:t>4 room</a:t>
                      </a:r>
                    </a:p>
                  </a:txBody>
                  <a:tcPr/>
                </a:tc>
                <a:tc>
                  <a:txBody>
                    <a:bodyPr/>
                    <a:lstStyle/>
                    <a:p>
                      <a:pPr algn="ctr"/>
                      <a:r>
                        <a:rPr lang="en-US" sz="1000"/>
                        <a:t>5 rooms</a:t>
                      </a:r>
                    </a:p>
                  </a:txBody>
                  <a:tcPr/>
                </a:tc>
                <a:extLst>
                  <a:ext uri="{0D108BD9-81ED-4DB2-BD59-A6C34878D82A}">
                    <a16:rowId xmlns:a16="http://schemas.microsoft.com/office/drawing/2014/main" val="2421446704"/>
                  </a:ext>
                </a:extLst>
              </a:tr>
              <a:tr h="182880">
                <a:tc>
                  <a:txBody>
                    <a:bodyPr/>
                    <a:lstStyle/>
                    <a:p>
                      <a:pPr algn="ctr"/>
                      <a:r>
                        <a:rPr lang="en-US" sz="1000"/>
                        <a:t>Mean Absolute Deviation</a:t>
                      </a:r>
                    </a:p>
                  </a:txBody>
                  <a:tcPr/>
                </a:tc>
                <a:tc>
                  <a:txBody>
                    <a:bodyPr/>
                    <a:lstStyle/>
                    <a:p>
                      <a:pPr algn="ctr"/>
                      <a:r>
                        <a:rPr lang="en-US" sz="1000" dirty="0"/>
                        <a:t>719</a:t>
                      </a:r>
                    </a:p>
                  </a:txBody>
                  <a:tcPr/>
                </a:tc>
                <a:tc>
                  <a:txBody>
                    <a:bodyPr/>
                    <a:lstStyle/>
                    <a:p>
                      <a:pPr algn="ctr"/>
                      <a:r>
                        <a:rPr lang="en-US" sz="1000"/>
                        <a:t>965</a:t>
                      </a:r>
                    </a:p>
                  </a:txBody>
                  <a:tcPr/>
                </a:tc>
                <a:tc>
                  <a:txBody>
                    <a:bodyPr/>
                    <a:lstStyle/>
                    <a:p>
                      <a:pPr algn="ctr"/>
                      <a:r>
                        <a:rPr lang="en-US" sz="1000" dirty="0"/>
                        <a:t>937</a:t>
                      </a:r>
                    </a:p>
                  </a:txBody>
                  <a:tcPr/>
                </a:tc>
                <a:extLst>
                  <a:ext uri="{0D108BD9-81ED-4DB2-BD59-A6C34878D82A}">
                    <a16:rowId xmlns:a16="http://schemas.microsoft.com/office/drawing/2014/main" val="3300828620"/>
                  </a:ext>
                </a:extLst>
              </a:tr>
              <a:tr h="182880">
                <a:tc>
                  <a:txBody>
                    <a:bodyPr/>
                    <a:lstStyle/>
                    <a:p>
                      <a:pPr algn="ctr"/>
                      <a:r>
                        <a:rPr lang="en-US" sz="1000"/>
                        <a:t>IQR</a:t>
                      </a:r>
                    </a:p>
                  </a:txBody>
                  <a:tcPr/>
                </a:tc>
                <a:tc>
                  <a:txBody>
                    <a:bodyPr/>
                    <a:lstStyle/>
                    <a:p>
                      <a:pPr algn="ctr"/>
                      <a:r>
                        <a:rPr lang="en-US" sz="1000" dirty="0"/>
                        <a:t>1003</a:t>
                      </a:r>
                    </a:p>
                  </a:txBody>
                  <a:tcPr/>
                </a:tc>
                <a:tc>
                  <a:txBody>
                    <a:bodyPr/>
                    <a:lstStyle/>
                    <a:p>
                      <a:pPr algn="ctr"/>
                      <a:r>
                        <a:rPr lang="en-US" sz="1000"/>
                        <a:t>1377</a:t>
                      </a:r>
                    </a:p>
                  </a:txBody>
                  <a:tcPr/>
                </a:tc>
                <a:tc>
                  <a:txBody>
                    <a:bodyPr/>
                    <a:lstStyle/>
                    <a:p>
                      <a:pPr algn="ctr"/>
                      <a:r>
                        <a:rPr lang="en-US" sz="1000"/>
                        <a:t>1429</a:t>
                      </a:r>
                    </a:p>
                  </a:txBody>
                  <a:tcPr/>
                </a:tc>
                <a:extLst>
                  <a:ext uri="{0D108BD9-81ED-4DB2-BD59-A6C34878D82A}">
                    <a16:rowId xmlns:a16="http://schemas.microsoft.com/office/drawing/2014/main" val="1771645294"/>
                  </a:ext>
                </a:extLst>
              </a:tr>
              <a:tr h="182880">
                <a:tc>
                  <a:txBody>
                    <a:bodyPr/>
                    <a:lstStyle/>
                    <a:p>
                      <a:pPr algn="ctr"/>
                      <a:r>
                        <a:rPr lang="en-US" sz="1000"/>
                        <a:t>Kurtosis</a:t>
                      </a:r>
                    </a:p>
                  </a:txBody>
                  <a:tcPr/>
                </a:tc>
                <a:tc>
                  <a:txBody>
                    <a:bodyPr/>
                    <a:lstStyle/>
                    <a:p>
                      <a:pPr algn="ctr"/>
                      <a:r>
                        <a:rPr lang="en-US" sz="1000" dirty="0"/>
                        <a:t>8.25</a:t>
                      </a:r>
                    </a:p>
                  </a:txBody>
                  <a:tcPr/>
                </a:tc>
                <a:tc>
                  <a:txBody>
                    <a:bodyPr/>
                    <a:lstStyle/>
                    <a:p>
                      <a:pPr algn="ctr"/>
                      <a:r>
                        <a:rPr lang="en-US" sz="1000"/>
                        <a:t>5.6</a:t>
                      </a:r>
                    </a:p>
                  </a:txBody>
                  <a:tcPr/>
                </a:tc>
                <a:tc>
                  <a:txBody>
                    <a:bodyPr/>
                    <a:lstStyle/>
                    <a:p>
                      <a:pPr algn="ctr"/>
                      <a:r>
                        <a:rPr lang="en-US" sz="1000"/>
                        <a:t>5.63</a:t>
                      </a:r>
                    </a:p>
                  </a:txBody>
                  <a:tcPr/>
                </a:tc>
                <a:extLst>
                  <a:ext uri="{0D108BD9-81ED-4DB2-BD59-A6C34878D82A}">
                    <a16:rowId xmlns:a16="http://schemas.microsoft.com/office/drawing/2014/main" val="1517046440"/>
                  </a:ext>
                </a:extLst>
              </a:tr>
              <a:tr h="182880">
                <a:tc>
                  <a:txBody>
                    <a:bodyPr/>
                    <a:lstStyle/>
                    <a:p>
                      <a:pPr algn="ctr"/>
                      <a:r>
                        <a:rPr lang="en-US" sz="1000"/>
                        <a:t>Skewness</a:t>
                      </a:r>
                    </a:p>
                  </a:txBody>
                  <a:tcPr/>
                </a:tc>
                <a:tc>
                  <a:txBody>
                    <a:bodyPr/>
                    <a:lstStyle/>
                    <a:p>
                      <a:pPr algn="ctr"/>
                      <a:r>
                        <a:rPr lang="en-US" sz="1000" dirty="0"/>
                        <a:t>1.93</a:t>
                      </a:r>
                    </a:p>
                  </a:txBody>
                  <a:tcPr/>
                </a:tc>
                <a:tc>
                  <a:txBody>
                    <a:bodyPr/>
                    <a:lstStyle/>
                    <a:p>
                      <a:pPr algn="ctr"/>
                      <a:r>
                        <a:rPr lang="en-US" sz="1000"/>
                        <a:t>1.54</a:t>
                      </a:r>
                    </a:p>
                  </a:txBody>
                  <a:tcPr/>
                </a:tc>
                <a:tc>
                  <a:txBody>
                    <a:bodyPr/>
                    <a:lstStyle/>
                    <a:p>
                      <a:pPr algn="ctr"/>
                      <a:r>
                        <a:rPr lang="en-US" sz="1000" dirty="0"/>
                        <a:t>1.50</a:t>
                      </a:r>
                    </a:p>
                  </a:txBody>
                  <a:tcPr/>
                </a:tc>
                <a:extLst>
                  <a:ext uri="{0D108BD9-81ED-4DB2-BD59-A6C34878D82A}">
                    <a16:rowId xmlns:a16="http://schemas.microsoft.com/office/drawing/2014/main" val="2268455877"/>
                  </a:ext>
                </a:extLst>
              </a:tr>
            </a:tbl>
          </a:graphicData>
        </a:graphic>
      </p:graphicFrame>
      <p:sp>
        <p:nvSpPr>
          <p:cNvPr id="4" name="TextBox 3">
            <a:extLst>
              <a:ext uri="{FF2B5EF4-FFF2-40B4-BE49-F238E27FC236}">
                <a16:creationId xmlns:a16="http://schemas.microsoft.com/office/drawing/2014/main" id="{97DF7943-7EC8-7307-4115-A6C7C45A17F3}"/>
              </a:ext>
            </a:extLst>
          </p:cNvPr>
          <p:cNvSpPr txBox="1"/>
          <p:nvPr/>
        </p:nvSpPr>
        <p:spPr>
          <a:xfrm>
            <a:off x="821818" y="5631750"/>
            <a:ext cx="10615168" cy="461665"/>
          </a:xfrm>
          <a:prstGeom prst="rect">
            <a:avLst/>
          </a:prstGeom>
          <a:noFill/>
        </p:spPr>
        <p:txBody>
          <a:bodyPr wrap="square" rtlCol="0">
            <a:spAutoFit/>
          </a:bodyPr>
          <a:lstStyle/>
          <a:p>
            <a:r>
              <a:rPr lang="en-US" sz="2400" b="1" dirty="0">
                <a:sym typeface="Wingdings" panose="05000000000000000000" pitchFamily="2" charset="2"/>
              </a:rPr>
              <a:t> Different flat types result in spread in prices or population</a:t>
            </a:r>
            <a:endParaRPr lang="en-US" sz="2400" b="1" dirty="0"/>
          </a:p>
        </p:txBody>
      </p:sp>
    </p:spTree>
    <p:extLst>
      <p:ext uri="{BB962C8B-B14F-4D97-AF65-F5344CB8AC3E}">
        <p14:creationId xmlns:p14="http://schemas.microsoft.com/office/powerpoint/2010/main" val="300712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5" name="Picture 14">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8" name="Picture 17">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0" name="Straight Connector 19">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93776B-6DCA-E10C-1658-7A2628315FEF}"/>
              </a:ext>
            </a:extLst>
          </p:cNvPr>
          <p:cNvSpPr>
            <a:spLocks noGrp="1"/>
          </p:cNvSpPr>
          <p:nvPr>
            <p:ph type="title"/>
          </p:nvPr>
        </p:nvSpPr>
        <p:spPr>
          <a:xfrm>
            <a:off x="825347" y="1922313"/>
            <a:ext cx="3073940" cy="1439867"/>
          </a:xfrm>
        </p:spPr>
        <p:txBody>
          <a:bodyPr vert="horz" lIns="91440" tIns="45720" rIns="91440" bIns="45720" rtlCol="0" anchor="b">
            <a:normAutofit/>
          </a:bodyPr>
          <a:lstStyle/>
          <a:p>
            <a:r>
              <a:rPr lang="en-US" dirty="0">
                <a:solidFill>
                  <a:srgbClr val="262626"/>
                </a:solidFill>
              </a:rPr>
              <a:t>Preliminary Analysis</a:t>
            </a:r>
          </a:p>
        </p:txBody>
      </p:sp>
      <p:sp useBgFill="1">
        <p:nvSpPr>
          <p:cNvPr id="28" name="Rectangle 27">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diagram, technical drawing, sketch&#10;&#10;Description automatically generated">
            <a:extLst>
              <a:ext uri="{FF2B5EF4-FFF2-40B4-BE49-F238E27FC236}">
                <a16:creationId xmlns:a16="http://schemas.microsoft.com/office/drawing/2014/main" id="{F2ACBCB1-EEA8-27AE-03B3-D63FD274B3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3266" y="61049"/>
            <a:ext cx="7358146" cy="6795166"/>
          </a:xfrm>
          <a:prstGeom prst="rect">
            <a:avLst/>
          </a:prstGeom>
        </p:spPr>
      </p:pic>
      <p:sp>
        <p:nvSpPr>
          <p:cNvPr id="9" name="AutoShape 6">
            <a:extLst>
              <a:ext uri="{FF2B5EF4-FFF2-40B4-BE49-F238E27FC236}">
                <a16:creationId xmlns:a16="http://schemas.microsoft.com/office/drawing/2014/main" id="{02E0D532-71CA-DE8F-72B7-6C6E90CC9B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89A63C4D-E99D-A96C-5AEB-0CBBEEAD0A97}"/>
              </a:ext>
            </a:extLst>
          </p:cNvPr>
          <p:cNvSpPr/>
          <p:nvPr/>
        </p:nvSpPr>
        <p:spPr>
          <a:xfrm>
            <a:off x="6311514" y="757382"/>
            <a:ext cx="736754" cy="5292433"/>
          </a:xfrm>
          <a:prstGeom prst="rect">
            <a:avLst/>
          </a:prstGeom>
          <a:solidFill>
            <a:schemeClr val="accent1">
              <a:lumMod val="20000"/>
              <a:lumOff val="80000"/>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108846-57F1-0C27-E202-A02E6E38DF9D}"/>
              </a:ext>
            </a:extLst>
          </p:cNvPr>
          <p:cNvSpPr/>
          <p:nvPr/>
        </p:nvSpPr>
        <p:spPr>
          <a:xfrm>
            <a:off x="8775039" y="757382"/>
            <a:ext cx="723792" cy="5292433"/>
          </a:xfrm>
          <a:prstGeom prst="rect">
            <a:avLst/>
          </a:prstGeom>
          <a:solidFill>
            <a:schemeClr val="accent1">
              <a:lumMod val="20000"/>
              <a:lumOff val="80000"/>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7A86DC-C0D8-79CB-B4D9-B277FCB6EA3D}"/>
              </a:ext>
            </a:extLst>
          </p:cNvPr>
          <p:cNvSpPr/>
          <p:nvPr/>
        </p:nvSpPr>
        <p:spPr>
          <a:xfrm>
            <a:off x="11209588" y="757382"/>
            <a:ext cx="723792" cy="5292433"/>
          </a:xfrm>
          <a:prstGeom prst="rect">
            <a:avLst/>
          </a:prstGeom>
          <a:solidFill>
            <a:schemeClr val="accent1">
              <a:lumMod val="20000"/>
              <a:lumOff val="80000"/>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32C8D93-FBB1-DC75-857C-0980E9BE6DFC}"/>
              </a:ext>
            </a:extLst>
          </p:cNvPr>
          <p:cNvSpPr txBox="1">
            <a:spLocks/>
          </p:cNvSpPr>
          <p:nvPr/>
        </p:nvSpPr>
        <p:spPr>
          <a:xfrm>
            <a:off x="866173" y="3575532"/>
            <a:ext cx="3073940" cy="829017"/>
          </a:xfrm>
          <a:prstGeom prst="rect">
            <a:avLst/>
          </a:prstGeom>
          <a:effectLst/>
        </p:spPr>
        <p:txBody>
          <a:bodyPr vert="horz" lIns="91440" tIns="45720" rIns="91440" bIns="45720" rtlCol="0" anchor="b">
            <a:normAutofit fontScale="9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a:solidFill>
                  <a:srgbClr val="262626"/>
                </a:solidFill>
              </a:rPr>
              <a:t>Splitting by flat area suggests</a:t>
            </a:r>
          </a:p>
          <a:p>
            <a:pPr algn="l"/>
            <a:r>
              <a:rPr lang="en-US" sz="1800" dirty="0">
                <a:solidFill>
                  <a:srgbClr val="262626"/>
                </a:solidFill>
                <a:sym typeface="Wingdings" panose="05000000000000000000" pitchFamily="2" charset="2"/>
              </a:rPr>
              <a:t> </a:t>
            </a:r>
            <a:r>
              <a:rPr lang="en-US" sz="1800" dirty="0">
                <a:solidFill>
                  <a:srgbClr val="262626"/>
                </a:solidFill>
              </a:rPr>
              <a:t>General upward trend</a:t>
            </a:r>
          </a:p>
          <a:p>
            <a:pPr algn="l"/>
            <a:r>
              <a:rPr lang="en-US" sz="1800" dirty="0">
                <a:solidFill>
                  <a:srgbClr val="262626"/>
                </a:solidFill>
                <a:sym typeface="Wingdings" panose="05000000000000000000" pitchFamily="2" charset="2"/>
              </a:rPr>
              <a:t> </a:t>
            </a:r>
            <a:r>
              <a:rPr lang="en-US" sz="1800" dirty="0">
                <a:solidFill>
                  <a:srgbClr val="262626"/>
                </a:solidFill>
              </a:rPr>
              <a:t>2020 onwards</a:t>
            </a:r>
          </a:p>
        </p:txBody>
      </p:sp>
    </p:spTree>
    <p:extLst>
      <p:ext uri="{BB962C8B-B14F-4D97-AF65-F5344CB8AC3E}">
        <p14:creationId xmlns:p14="http://schemas.microsoft.com/office/powerpoint/2010/main" val="113516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4A4F-6407-9BCF-794B-CBE494C0CC76}"/>
              </a:ext>
            </a:extLst>
          </p:cNvPr>
          <p:cNvSpPr>
            <a:spLocks noGrp="1"/>
          </p:cNvSpPr>
          <p:nvPr>
            <p:ph type="title"/>
          </p:nvPr>
        </p:nvSpPr>
        <p:spPr/>
        <p:txBody>
          <a:bodyPr/>
          <a:lstStyle/>
          <a:p>
            <a:r>
              <a:rPr lang="en-SG" dirty="0"/>
              <a:t>Project Timeline</a:t>
            </a:r>
          </a:p>
        </p:txBody>
      </p:sp>
      <p:sp>
        <p:nvSpPr>
          <p:cNvPr id="4" name="TextBox 3">
            <a:extLst>
              <a:ext uri="{FF2B5EF4-FFF2-40B4-BE49-F238E27FC236}">
                <a16:creationId xmlns:a16="http://schemas.microsoft.com/office/drawing/2014/main" id="{AB411F2F-CC3D-6901-BAA2-8B4905129A37}"/>
              </a:ext>
            </a:extLst>
          </p:cNvPr>
          <p:cNvSpPr txBox="1"/>
          <p:nvPr/>
        </p:nvSpPr>
        <p:spPr>
          <a:xfrm>
            <a:off x="1464872" y="2649063"/>
            <a:ext cx="4631128" cy="3416320"/>
          </a:xfrm>
          <a:prstGeom prst="rect">
            <a:avLst/>
          </a:prstGeom>
          <a:noFill/>
        </p:spPr>
        <p:txBody>
          <a:bodyPr wrap="square" lIns="91440" tIns="45720" rIns="91440" bIns="45720" rtlCol="0" anchor="t">
            <a:spAutoFit/>
          </a:bodyPr>
          <a:lstStyle/>
          <a:p>
            <a:pPr marL="342900" indent="-342900">
              <a:buAutoNum type="arabicPeriod"/>
            </a:pPr>
            <a:r>
              <a:rPr lang="en-SG" dirty="0"/>
              <a:t>Data Prep &amp; EDA (In Progress as at time of recording)</a:t>
            </a:r>
          </a:p>
          <a:p>
            <a:pPr marL="342900" indent="-342900">
              <a:buAutoNum type="arabicPeriod"/>
            </a:pPr>
            <a:endParaRPr lang="en-SG" dirty="0"/>
          </a:p>
          <a:p>
            <a:pPr marL="342900" indent="-342900">
              <a:buAutoNum type="arabicPeriod"/>
            </a:pPr>
            <a:r>
              <a:rPr lang="en-SG" dirty="0"/>
              <a:t>Progress Report (In Progress as at time of recording)</a:t>
            </a:r>
          </a:p>
          <a:p>
            <a:pPr marL="342900" indent="-342900">
              <a:buAutoNum type="arabicPeriod"/>
            </a:pPr>
            <a:endParaRPr lang="en-SG" dirty="0"/>
          </a:p>
          <a:p>
            <a:pPr marL="342900" indent="-342900">
              <a:buAutoNum type="arabicPeriod"/>
            </a:pPr>
            <a:r>
              <a:rPr lang="en-SG" dirty="0"/>
              <a:t>Analytic Modelling (Start to Mid-July)</a:t>
            </a:r>
            <a:br>
              <a:rPr lang="en-SG" dirty="0"/>
            </a:br>
            <a:endParaRPr lang="en-SG" dirty="0"/>
          </a:p>
          <a:p>
            <a:pPr marL="342900" indent="-342900">
              <a:buAutoNum type="arabicPeriod"/>
            </a:pPr>
            <a:r>
              <a:rPr lang="en-SG" dirty="0"/>
              <a:t>Final documentations (2</a:t>
            </a:r>
            <a:r>
              <a:rPr lang="en-SG" baseline="30000" dirty="0"/>
              <a:t>nd</a:t>
            </a:r>
            <a:r>
              <a:rPr lang="en-SG" dirty="0"/>
              <a:t> to 3</a:t>
            </a:r>
            <a:r>
              <a:rPr lang="en-SG" baseline="30000" dirty="0"/>
              <a:t>rd</a:t>
            </a:r>
            <a:r>
              <a:rPr lang="en-SG" dirty="0"/>
              <a:t> week of July)</a:t>
            </a:r>
          </a:p>
          <a:p>
            <a:pPr marL="342900" indent="-342900">
              <a:buAutoNum type="arabicPeriod"/>
            </a:pPr>
            <a:endParaRPr lang="en-SG" dirty="0"/>
          </a:p>
          <a:p>
            <a:pPr marL="342900" indent="-342900">
              <a:buAutoNum type="arabicPeriod"/>
            </a:pPr>
            <a:r>
              <a:rPr lang="en-SG" dirty="0"/>
              <a:t>Peer review (Final week of July)</a:t>
            </a:r>
          </a:p>
          <a:p>
            <a:endParaRPr lang="en-SG" dirty="0"/>
          </a:p>
        </p:txBody>
      </p:sp>
      <p:pic>
        <p:nvPicPr>
          <p:cNvPr id="8" name="Picture 8">
            <a:extLst>
              <a:ext uri="{FF2B5EF4-FFF2-40B4-BE49-F238E27FC236}">
                <a16:creationId xmlns:a16="http://schemas.microsoft.com/office/drawing/2014/main" id="{BDEE8570-3681-923D-74D8-B71BF32537B7}"/>
              </a:ext>
            </a:extLst>
          </p:cNvPr>
          <p:cNvPicPr>
            <a:picLocks noChangeAspect="1"/>
          </p:cNvPicPr>
          <p:nvPr/>
        </p:nvPicPr>
        <p:blipFill>
          <a:blip r:embed="rId3"/>
          <a:stretch>
            <a:fillRect/>
          </a:stretch>
        </p:blipFill>
        <p:spPr>
          <a:xfrm>
            <a:off x="6398274" y="2599973"/>
            <a:ext cx="4631127" cy="3514499"/>
          </a:xfrm>
          <a:prstGeom prst="rect">
            <a:avLst/>
          </a:prstGeom>
        </p:spPr>
      </p:pic>
    </p:spTree>
    <p:extLst>
      <p:ext uri="{BB962C8B-B14F-4D97-AF65-F5344CB8AC3E}">
        <p14:creationId xmlns:p14="http://schemas.microsoft.com/office/powerpoint/2010/main" val="1677624271"/>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F0F3-5D55-BED8-2EB7-CBFBCF7073E8}"/>
              </a:ext>
            </a:extLst>
          </p:cNvPr>
          <p:cNvSpPr>
            <a:spLocks noGrp="1"/>
          </p:cNvSpPr>
          <p:nvPr>
            <p:ph type="title"/>
          </p:nvPr>
        </p:nvSpPr>
        <p:spPr/>
        <p:txBody>
          <a:bodyPr/>
          <a:lstStyle/>
          <a:p>
            <a:r>
              <a:rPr lang="en-SG"/>
              <a:t>Sources</a:t>
            </a:r>
          </a:p>
        </p:txBody>
      </p:sp>
      <p:sp>
        <p:nvSpPr>
          <p:cNvPr id="3" name="Content Placeholder 2">
            <a:extLst>
              <a:ext uri="{FF2B5EF4-FFF2-40B4-BE49-F238E27FC236}">
                <a16:creationId xmlns:a16="http://schemas.microsoft.com/office/drawing/2014/main" id="{A209F429-B6F6-704F-A70B-472E251222DD}"/>
              </a:ext>
            </a:extLst>
          </p:cNvPr>
          <p:cNvSpPr>
            <a:spLocks noGrp="1"/>
          </p:cNvSpPr>
          <p:nvPr>
            <p:ph idx="1"/>
          </p:nvPr>
        </p:nvSpPr>
        <p:spPr/>
        <p:txBody>
          <a:bodyPr>
            <a:normAutofit fontScale="55000" lnSpcReduction="20000"/>
          </a:bodyPr>
          <a:lstStyle/>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[1]  “HDB | Public Housing – A Singapore Icon - Housing &amp; Development Board,”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2"/>
              </a:rPr>
              <a:t>https://www.hdb.gov.sg/about-us/our-role/public-housing-a-singapore-icon</a:t>
            </a:r>
            <a:r>
              <a:rPr lang="en-US" sz="1800">
                <a:effectLst/>
                <a:latin typeface="Calibri" panose="020F0502020204030204" pitchFamily="34" charset="0"/>
                <a:ea typeface="SimSun" panose="02010600030101010101" pitchFamily="2" charset="-122"/>
                <a:cs typeface="Arial" panose="020B0604020202020204" pitchFamily="34" charset="0"/>
              </a:rPr>
              <a:t> (accessed June 1,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[2] “Commentary: Supply-demand imbalances in HDB market will need time to clear,”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3"/>
              </a:rPr>
              <a:t>https://www.channelnewsasia.com/commentary/hdb-public-housing-bto-affordability-accessibility-supply-demand-3259186</a:t>
            </a:r>
            <a:r>
              <a:rPr lang="en-US" sz="1800" i="1">
                <a:effectLst/>
                <a:latin typeface="Calibri" panose="020F0502020204030204" pitchFamily="34" charset="0"/>
                <a:ea typeface="SimSun" panose="02010600030101010101" pitchFamily="2" charset="-122"/>
                <a:cs typeface="Arial" panose="020B0604020202020204" pitchFamily="34" charset="0"/>
              </a:rPr>
              <a:t> </a:t>
            </a:r>
            <a:r>
              <a:rPr lang="en-US" sz="1800">
                <a:effectLst/>
                <a:latin typeface="Calibri" panose="020F0502020204030204" pitchFamily="34" charset="0"/>
                <a:ea typeface="SimSun" panose="02010600030101010101" pitchFamily="2" charset="-122"/>
                <a:cs typeface="Arial" panose="020B0604020202020204" pitchFamily="34" charset="0"/>
              </a:rPr>
              <a:t>(accessed June 15,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[3] “The Unassuming Economist,” </a:t>
            </a:r>
            <a:r>
              <a:rPr lang="en-US" sz="1800" i="1">
                <a:effectLst/>
                <a:latin typeface="Calibri" panose="020F0502020204030204" pitchFamily="34" charset="0"/>
                <a:ea typeface="SimSun" panose="02010600030101010101" pitchFamily="2" charset="-122"/>
                <a:cs typeface="Arial" panose="020B0604020202020204" pitchFamily="34" charset="0"/>
              </a:rPr>
              <a:t>The Unassuming Economist A Look at Housing Affordability in Asia Comments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4"/>
              </a:rPr>
              <a:t>https://unassumingeconomist.com/2019/12/a-look-at-housing-affordability-in-asia/</a:t>
            </a:r>
            <a:r>
              <a:rPr lang="en-US" sz="1800" i="1">
                <a:effectLst/>
                <a:latin typeface="Calibri" panose="020F0502020204030204" pitchFamily="34" charset="0"/>
                <a:ea typeface="SimSun" panose="02010600030101010101" pitchFamily="2" charset="-122"/>
                <a:cs typeface="Arial" panose="020B0604020202020204" pitchFamily="34" charset="0"/>
              </a:rPr>
              <a:t> </a:t>
            </a:r>
            <a:r>
              <a:rPr lang="en-US" sz="1800">
                <a:effectLst/>
                <a:latin typeface="Calibri" panose="020F0502020204030204" pitchFamily="34" charset="0"/>
                <a:ea typeface="SimSun" panose="02010600030101010101" pitchFamily="2" charset="-122"/>
                <a:cs typeface="Arial" panose="020B0604020202020204" pitchFamily="34" charset="0"/>
              </a:rPr>
              <a:t> (accessed June 16,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[4] “Is Public Housing Still Affordable For The Average Singaporean Couple?”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5"/>
              </a:rPr>
              <a:t>https://blog.seedly.sg/is-public-housing-still-affordable-for-the-average-singaporean-couple/</a:t>
            </a:r>
            <a:r>
              <a:rPr lang="en-US" sz="1800">
                <a:effectLst/>
                <a:latin typeface="Calibri" panose="020F0502020204030204" pitchFamily="34" charset="0"/>
                <a:ea typeface="SimSun" panose="02010600030101010101" pitchFamily="2" charset="-122"/>
                <a:cs typeface="Arial" panose="020B0604020202020204" pitchFamily="34" charset="0"/>
              </a:rPr>
              <a:t> (accessed June 17,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[5] “Resale Flat Prices” </a:t>
            </a:r>
            <a:r>
              <a:rPr lang="en-US" sz="1800" i="1">
                <a:effectLst/>
                <a:latin typeface="Calibri" panose="020F0502020204030204" pitchFamily="34" charset="0"/>
                <a:ea typeface="SimSun" panose="02010600030101010101" pitchFamily="2" charset="-122"/>
                <a:cs typeface="Arial" panose="020B0604020202020204" pitchFamily="34" charset="0"/>
              </a:rPr>
              <a:t>Data.gov.sg.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6"/>
              </a:rPr>
              <a:t>https://data.gov.sg/dataset/resale-flat-prices</a:t>
            </a:r>
            <a:r>
              <a:rPr lang="en-US" sz="1800">
                <a:effectLst/>
                <a:latin typeface="Calibri" panose="020F0502020204030204" pitchFamily="34" charset="0"/>
                <a:ea typeface="SimSun" panose="02010600030101010101" pitchFamily="2" charset="-122"/>
                <a:cs typeface="Arial" panose="020B0604020202020204" pitchFamily="34" charset="0"/>
              </a:rPr>
              <a:t> (accessed June 12,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[6] “A Global Database of Inflation,” </a:t>
            </a:r>
            <a:r>
              <a:rPr lang="en-US" sz="1800" i="1">
                <a:effectLst/>
                <a:latin typeface="Calibri" panose="020F0502020204030204" pitchFamily="34" charset="0"/>
                <a:ea typeface="SimSun" panose="02010600030101010101" pitchFamily="2" charset="-122"/>
                <a:cs typeface="Arial" panose="020B0604020202020204" pitchFamily="34" charset="0"/>
              </a:rPr>
              <a:t>World Bank.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7"/>
              </a:rPr>
              <a:t>https://www.worldbank.org/en/research/brief/inflation-database</a:t>
            </a:r>
            <a:r>
              <a:rPr lang="en-US" sz="1800">
                <a:effectLst/>
                <a:latin typeface="Calibri" panose="020F0502020204030204" pitchFamily="34" charset="0"/>
                <a:ea typeface="SimSun" panose="02010600030101010101" pitchFamily="2" charset="-122"/>
                <a:cs typeface="Arial" panose="020B0604020202020204" pitchFamily="34" charset="0"/>
              </a:rPr>
              <a:t> (accessed June 12,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[7] “Population and Population Structure,” </a:t>
            </a:r>
            <a:r>
              <a:rPr lang="en-US" sz="1800" i="1">
                <a:effectLst/>
                <a:latin typeface="Calibri" panose="020F0502020204030204" pitchFamily="34" charset="0"/>
                <a:ea typeface="SimSun" panose="02010600030101010101" pitchFamily="2" charset="-122"/>
                <a:cs typeface="Arial" panose="020B0604020202020204" pitchFamily="34" charset="0"/>
              </a:rPr>
              <a:t>Base.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8"/>
              </a:rPr>
              <a:t>https://www.singstat.gov.sg/find-data/search-by-theme/population/population-and-population-structure/latest-data</a:t>
            </a:r>
            <a:r>
              <a:rPr lang="en-US" sz="1800">
                <a:effectLst/>
                <a:latin typeface="Calibri" panose="020F0502020204030204" pitchFamily="34" charset="0"/>
                <a:ea typeface="SimSun" panose="02010600030101010101" pitchFamily="2" charset="-122"/>
                <a:cs typeface="Arial" panose="020B0604020202020204" pitchFamily="34" charset="0"/>
              </a:rPr>
              <a:t> (accessed June 18,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a:effectLst/>
                <a:latin typeface="Calibri" panose="020F0502020204030204" pitchFamily="34" charset="0"/>
                <a:ea typeface="SimSun" panose="02010600030101010101" pitchFamily="2" charset="-122"/>
                <a:cs typeface="Arial" panose="020B0604020202020204" pitchFamily="34" charset="0"/>
              </a:rPr>
              <a:t>[8] “How To Adjust For Inflation In Monetary Data Sets,” </a:t>
            </a:r>
            <a:r>
              <a:rPr lang="en-US" sz="1800" i="1">
                <a:effectLst/>
                <a:latin typeface="Calibri" panose="020F0502020204030204" pitchFamily="34" charset="0"/>
                <a:ea typeface="SimSun" panose="02010600030101010101" pitchFamily="2" charset="-122"/>
                <a:cs typeface="Arial" panose="020B0604020202020204" pitchFamily="34" charset="0"/>
              </a:rPr>
              <a:t>Time Series Analysis, Regression, and Forecasting </a:t>
            </a:r>
            <a:r>
              <a:rPr lang="en-US" sz="1800" i="1" u="none" strike="noStrike">
                <a:solidFill>
                  <a:srgbClr val="0563C1"/>
                </a:solidFill>
                <a:effectLst/>
                <a:latin typeface="Calibri" panose="020F0502020204030204" pitchFamily="34" charset="0"/>
                <a:ea typeface="SimSun" panose="02010600030101010101" pitchFamily="2" charset="-122"/>
                <a:cs typeface="Arial" panose="020B0604020202020204" pitchFamily="34" charset="0"/>
                <a:hlinkClick r:id="rId9"/>
              </a:rPr>
              <a:t>https://timeseriesreasoning.com/contents/inflation-adjustment/#:~:text=As%20we%20have%20seen%2C%20you,multiplying%20the%20result%20by%20100.&amp;text=This%20is%20an%20important%20formula</a:t>
            </a:r>
            <a:r>
              <a:rPr lang="en-US" sz="1800">
                <a:effectLst/>
                <a:latin typeface="Calibri" panose="020F0502020204030204" pitchFamily="34" charset="0"/>
                <a:ea typeface="SimSun" panose="02010600030101010101" pitchFamily="2" charset="-122"/>
                <a:cs typeface="Arial" panose="020B0604020202020204" pitchFamily="34" charset="0"/>
              </a:rPr>
              <a:t> (accessed June 17, 2023)</a:t>
            </a:r>
            <a:endParaRPr lang="en-SG" sz="1800">
              <a:effectLst/>
              <a:latin typeface="Calibri" panose="020F0502020204030204" pitchFamily="34" charset="0"/>
              <a:ea typeface="Calibri" panose="020F0502020204030204" pitchFamily="34" charset="0"/>
              <a:cs typeface="Arial" panose="020B0604020202020204" pitchFamily="34" charset="0"/>
            </a:endParaRPr>
          </a:p>
          <a:p>
            <a:endParaRPr lang="en-SG"/>
          </a:p>
        </p:txBody>
      </p:sp>
    </p:spTree>
    <p:extLst>
      <p:ext uri="{BB962C8B-B14F-4D97-AF65-F5344CB8AC3E}">
        <p14:creationId xmlns:p14="http://schemas.microsoft.com/office/powerpoint/2010/main" val="201689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4722-6BA4-1B43-EF05-0A98E39DEF62}"/>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gn="ctr"/>
            <a:r>
              <a:rPr lang="en-US" sz="8000">
                <a:solidFill>
                  <a:schemeClr val="tx1">
                    <a:lumMod val="85000"/>
                    <a:lumOff val="15000"/>
                  </a:schemeClr>
                </a:solidFill>
              </a:rPr>
              <a:t>Thank you</a:t>
            </a:r>
          </a:p>
        </p:txBody>
      </p:sp>
    </p:spTree>
    <p:extLst>
      <p:ext uri="{BB962C8B-B14F-4D97-AF65-F5344CB8AC3E}">
        <p14:creationId xmlns:p14="http://schemas.microsoft.com/office/powerpoint/2010/main" val="152144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776B-6DCA-E10C-1658-7A2628315FEF}"/>
              </a:ext>
            </a:extLst>
          </p:cNvPr>
          <p:cNvSpPr>
            <a:spLocks noGrp="1"/>
          </p:cNvSpPr>
          <p:nvPr>
            <p:ph type="title"/>
          </p:nvPr>
        </p:nvSpPr>
        <p:spPr/>
        <p:txBody>
          <a:bodyPr vert="horz" lIns="91440" tIns="45720" rIns="91440" bIns="45720" rtlCol="0" anchor="b">
            <a:normAutofit/>
          </a:bodyPr>
          <a:lstStyle/>
          <a:p>
            <a:r>
              <a:rPr lang="en-US" sz="4800">
                <a:solidFill>
                  <a:srgbClr val="262626"/>
                </a:solidFill>
              </a:rPr>
              <a:t>Pairwise Correlation</a:t>
            </a:r>
            <a:endParaRPr lang="en-US" sz="4800" dirty="0">
              <a:solidFill>
                <a:srgbClr val="262626"/>
              </a:solidFill>
            </a:endParaRPr>
          </a:p>
        </p:txBody>
      </p:sp>
      <p:sp>
        <p:nvSpPr>
          <p:cNvPr id="5" name="Content Placeholder 4">
            <a:extLst>
              <a:ext uri="{FF2B5EF4-FFF2-40B4-BE49-F238E27FC236}">
                <a16:creationId xmlns:a16="http://schemas.microsoft.com/office/drawing/2014/main" id="{63695AD8-7907-9AE3-BF8F-786FE2FF7349}"/>
              </a:ext>
            </a:extLst>
          </p:cNvPr>
          <p:cNvSpPr>
            <a:spLocks noGrp="1"/>
          </p:cNvSpPr>
          <p:nvPr>
            <p:ph idx="1"/>
          </p:nvPr>
        </p:nvSpPr>
        <p:spPr>
          <a:xfrm>
            <a:off x="1295401" y="2455336"/>
            <a:ext cx="9601196" cy="3318936"/>
          </a:xfrm>
        </p:spPr>
        <p:txBody>
          <a:bodyPr/>
          <a:lstStyle/>
          <a:p>
            <a:r>
              <a:rPr lang="en-SG" dirty="0"/>
              <a:t>Strong correlation between adult, children and senior citizen</a:t>
            </a:r>
          </a:p>
        </p:txBody>
      </p:sp>
      <p:pic>
        <p:nvPicPr>
          <p:cNvPr id="3074" name="Picture 2">
            <a:extLst>
              <a:ext uri="{FF2B5EF4-FFF2-40B4-BE49-F238E27FC236}">
                <a16:creationId xmlns:a16="http://schemas.microsoft.com/office/drawing/2014/main" id="{6781F3E5-4366-2A2F-E465-8FC6FF310D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85"/>
          <a:stretch/>
        </p:blipFill>
        <p:spPr bwMode="auto">
          <a:xfrm>
            <a:off x="2995082" y="3059569"/>
            <a:ext cx="6201834" cy="3020025"/>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
        <p:nvSpPr>
          <p:cNvPr id="9" name="AutoShape 6">
            <a:extLst>
              <a:ext uri="{FF2B5EF4-FFF2-40B4-BE49-F238E27FC236}">
                <a16:creationId xmlns:a16="http://schemas.microsoft.com/office/drawing/2014/main" id="{02E0D532-71CA-DE8F-72B7-6C6E90CC9B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E040AB5F-14BD-7651-0EC4-756E1B3096DF}"/>
              </a:ext>
            </a:extLst>
          </p:cNvPr>
          <p:cNvSpPr/>
          <p:nvPr/>
        </p:nvSpPr>
        <p:spPr>
          <a:xfrm>
            <a:off x="3099184" y="4747864"/>
            <a:ext cx="4613234" cy="200780"/>
          </a:xfrm>
          <a:prstGeom prst="rect">
            <a:avLst/>
          </a:prstGeom>
          <a:solidFill>
            <a:schemeClr val="accent3">
              <a:lumMod val="20000"/>
              <a:lumOff val="80000"/>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80C2E0E-1A71-D50B-5708-D7F6DE7C6B68}"/>
              </a:ext>
            </a:extLst>
          </p:cNvPr>
          <p:cNvSpPr/>
          <p:nvPr/>
        </p:nvSpPr>
        <p:spPr>
          <a:xfrm>
            <a:off x="3099185" y="5429981"/>
            <a:ext cx="4613234" cy="518237"/>
          </a:xfrm>
          <a:prstGeom prst="rect">
            <a:avLst/>
          </a:prstGeom>
          <a:solidFill>
            <a:schemeClr val="accent3">
              <a:lumMod val="20000"/>
              <a:lumOff val="80000"/>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98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D67D537-2E3B-4FA8-95C1-D7E02265D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4DC467-7891-443B-84EA-66A43A3A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1"/>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36" name="Rectangle 35">
            <a:extLst>
              <a:ext uri="{FF2B5EF4-FFF2-40B4-BE49-F238E27FC236}">
                <a16:creationId xmlns:a16="http://schemas.microsoft.com/office/drawing/2014/main" id="{C4CA33FD-D0C5-4C9F-B64A-AC7E224E1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356715-201A-46E2-3710-1018B1F62445}"/>
              </a:ext>
            </a:extLst>
          </p:cNvPr>
          <p:cNvSpPr>
            <a:spLocks noGrp="1"/>
          </p:cNvSpPr>
          <p:nvPr>
            <p:ph type="title"/>
          </p:nvPr>
        </p:nvSpPr>
        <p:spPr>
          <a:xfrm>
            <a:off x="1295402" y="982132"/>
            <a:ext cx="9601196" cy="1303867"/>
          </a:xfrm>
        </p:spPr>
        <p:txBody>
          <a:bodyPr vert="horz" lIns="91440" tIns="45720" rIns="91440" bIns="45720" rtlCol="0">
            <a:normAutofit/>
          </a:bodyPr>
          <a:lstStyle/>
          <a:p>
            <a:r>
              <a:rPr lang="en-US" spc="100"/>
              <a:t>Background</a:t>
            </a:r>
          </a:p>
        </p:txBody>
      </p:sp>
      <p:cxnSp>
        <p:nvCxnSpPr>
          <p:cNvPr id="38" name="Straight Connector 37">
            <a:extLst>
              <a:ext uri="{FF2B5EF4-FFF2-40B4-BE49-F238E27FC236}">
                <a16:creationId xmlns:a16="http://schemas.microsoft.com/office/drawing/2014/main" id="{E8F5A80F-0E52-4137-B9D0-92B0AA8113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65139F4B-2CBD-4156-92F1-B6A65F08F4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41" name="Rounded Rectangle 20">
              <a:extLst>
                <a:ext uri="{FF2B5EF4-FFF2-40B4-BE49-F238E27FC236}">
                  <a16:creationId xmlns:a16="http://schemas.microsoft.com/office/drawing/2014/main" id="{318D8D75-47F8-4373-86E7-D5DBA8913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2" name="Picture 41">
              <a:extLst>
                <a:ext uri="{FF2B5EF4-FFF2-40B4-BE49-F238E27FC236}">
                  <a16:creationId xmlns:a16="http://schemas.microsoft.com/office/drawing/2014/main" id="{AD772C03-6ACE-4F15-86B6-E8FF88CE897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3" name="Rounded Rectangle 22">
              <a:extLst>
                <a:ext uri="{FF2B5EF4-FFF2-40B4-BE49-F238E27FC236}">
                  <a16:creationId xmlns:a16="http://schemas.microsoft.com/office/drawing/2014/main" id="{DD5AF6AF-C4BA-4392-8ECA-EBE15C347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4" name="Picture 43">
              <a:extLst>
                <a:ext uri="{FF2B5EF4-FFF2-40B4-BE49-F238E27FC236}">
                  <a16:creationId xmlns:a16="http://schemas.microsoft.com/office/drawing/2014/main" id="{1770AC5D-09DC-4A21-A963-F058C60A8D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27" name="Content Placeholder 2">
            <a:extLst>
              <a:ext uri="{FF2B5EF4-FFF2-40B4-BE49-F238E27FC236}">
                <a16:creationId xmlns:a16="http://schemas.microsoft.com/office/drawing/2014/main" id="{7572287D-0B3C-FDA9-9596-51357CB860AA}"/>
              </a:ext>
            </a:extLst>
          </p:cNvPr>
          <p:cNvSpPr>
            <a:spLocks noGrp="1"/>
          </p:cNvSpPr>
          <p:nvPr>
            <p:ph idx="1"/>
          </p:nvPr>
        </p:nvSpPr>
        <p:spPr>
          <a:xfrm>
            <a:off x="1295401" y="2556932"/>
            <a:ext cx="9769678" cy="3318936"/>
          </a:xfrm>
        </p:spPr>
        <p:txBody>
          <a:bodyPr vert="horz" lIns="45720" tIns="45720" rIns="45720" bIns="45720" rtlCol="0">
            <a:normAutofit/>
          </a:bodyPr>
          <a:lstStyle/>
          <a:p>
            <a:pPr>
              <a:lnSpc>
                <a:spcPct val="90000"/>
              </a:lnSpc>
              <a:buFont typeface="Arial" panose="020B0604020202020204" pitchFamily="34" charset="0"/>
              <a:buChar char="•"/>
            </a:pPr>
            <a:r>
              <a:rPr lang="en-US" sz="2200" dirty="0"/>
              <a:t>In Singapore, the Housing &amp; Development Board (HDB) is tasked with developing public housing estates in a manner that ensures affordability</a:t>
            </a:r>
          </a:p>
          <a:p>
            <a:pPr>
              <a:lnSpc>
                <a:spcPct val="90000"/>
              </a:lnSpc>
              <a:buFont typeface="Arial" panose="020B0604020202020204" pitchFamily="34" charset="0"/>
              <a:buChar char="•"/>
            </a:pPr>
            <a:r>
              <a:rPr lang="en-US" sz="2200" dirty="0"/>
              <a:t>More than 80% of Singapore’s resident population currently reside in HDB flats</a:t>
            </a:r>
          </a:p>
          <a:p>
            <a:pPr>
              <a:lnSpc>
                <a:spcPct val="90000"/>
              </a:lnSpc>
              <a:buFont typeface="Arial" panose="020B0604020202020204" pitchFamily="34" charset="0"/>
              <a:buChar char="•"/>
            </a:pPr>
            <a:r>
              <a:rPr lang="en-US" sz="2200" dirty="0"/>
              <a:t>Escalating prices in the past few years have raised concerns regarding the affordability of public housing</a:t>
            </a:r>
          </a:p>
          <a:p>
            <a:pPr>
              <a:lnSpc>
                <a:spcPct val="90000"/>
              </a:lnSpc>
              <a:buFont typeface="Arial" panose="020B0604020202020204" pitchFamily="34" charset="0"/>
              <a:buChar char="•"/>
            </a:pPr>
            <a:r>
              <a:rPr lang="en-US" sz="2200" dirty="0"/>
              <a:t>Certain demographic groups, especially young couples, find owning their own homes becoming out of reach</a:t>
            </a:r>
          </a:p>
          <a:p>
            <a:pPr>
              <a:lnSpc>
                <a:spcPct val="90000"/>
              </a:lnSpc>
              <a:buFont typeface="Arial" panose="020B0604020202020204" pitchFamily="34" charset="0"/>
              <a:buChar char="•"/>
            </a:pPr>
            <a:r>
              <a:rPr lang="en-US" sz="2200" dirty="0"/>
              <a:t>Pace of public housing price increases greatly outweighs salary growth</a:t>
            </a:r>
          </a:p>
        </p:txBody>
      </p:sp>
    </p:spTree>
    <p:extLst>
      <p:ext uri="{BB962C8B-B14F-4D97-AF65-F5344CB8AC3E}">
        <p14:creationId xmlns:p14="http://schemas.microsoft.com/office/powerpoint/2010/main" val="212181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204E-A735-7B4B-F5BE-AAECDAD0D90B}"/>
              </a:ext>
            </a:extLst>
          </p:cNvPr>
          <p:cNvSpPr>
            <a:spLocks noGrp="1"/>
          </p:cNvSpPr>
          <p:nvPr>
            <p:ph type="title"/>
          </p:nvPr>
        </p:nvSpPr>
        <p:spPr/>
        <p:txBody>
          <a:bodyPr/>
          <a:lstStyle/>
          <a:p>
            <a:r>
              <a:rPr lang="en-SG"/>
              <a:t>Problem Statement</a:t>
            </a:r>
          </a:p>
        </p:txBody>
      </p:sp>
      <p:sp>
        <p:nvSpPr>
          <p:cNvPr id="3" name="Content Placeholder 2">
            <a:extLst>
              <a:ext uri="{FF2B5EF4-FFF2-40B4-BE49-F238E27FC236}">
                <a16:creationId xmlns:a16="http://schemas.microsoft.com/office/drawing/2014/main" id="{0E6C2B19-B034-5D42-8ECF-03638BBA1961}"/>
              </a:ext>
            </a:extLst>
          </p:cNvPr>
          <p:cNvSpPr>
            <a:spLocks noGrp="1"/>
          </p:cNvSpPr>
          <p:nvPr>
            <p:ph idx="1"/>
          </p:nvPr>
        </p:nvSpPr>
        <p:spPr>
          <a:xfrm>
            <a:off x="3045204" y="4318636"/>
            <a:ext cx="7533314" cy="1677797"/>
          </a:xfrm>
          <a:ln w="28575">
            <a:noFill/>
          </a:ln>
        </p:spPr>
        <p:txBody>
          <a:bodyPr>
            <a:normAutofit fontScale="92500"/>
          </a:bodyPr>
          <a:lstStyle/>
          <a:p>
            <a:pPr marL="0" indent="0">
              <a:buNone/>
            </a:pPr>
            <a:r>
              <a:rPr lang="en-SG" sz="2800" dirty="0"/>
              <a:t>Our project hopes to facilitate better policy planning and outcomes for HDB through the study of the impact that changing demographic structure in Singapore has on the prices of resale public housing flats</a:t>
            </a:r>
          </a:p>
        </p:txBody>
      </p:sp>
      <p:graphicFrame>
        <p:nvGraphicFramePr>
          <p:cNvPr id="13" name="Table 14">
            <a:extLst>
              <a:ext uri="{FF2B5EF4-FFF2-40B4-BE49-F238E27FC236}">
                <a16:creationId xmlns:a16="http://schemas.microsoft.com/office/drawing/2014/main" id="{2398D976-4694-122B-0785-D9B42985AF3A}"/>
              </a:ext>
            </a:extLst>
          </p:cNvPr>
          <p:cNvGraphicFramePr>
            <a:graphicFrameLocks noGrp="1"/>
          </p:cNvGraphicFramePr>
          <p:nvPr>
            <p:extLst>
              <p:ext uri="{D42A27DB-BD31-4B8C-83A1-F6EECF244321}">
                <p14:modId xmlns:p14="http://schemas.microsoft.com/office/powerpoint/2010/main" val="1784803834"/>
              </p:ext>
            </p:extLst>
          </p:nvPr>
        </p:nvGraphicFramePr>
        <p:xfrm>
          <a:off x="1487648" y="3374104"/>
          <a:ext cx="9993439" cy="762000"/>
        </p:xfrm>
        <a:graphic>
          <a:graphicData uri="http://schemas.openxmlformats.org/drawingml/2006/table">
            <a:tbl>
              <a:tblPr firstRow="1" bandRow="1">
                <a:tableStyleId>{69CF1AB2-1976-4502-BF36-3FF5EA218861}</a:tableStyleId>
              </a:tblPr>
              <a:tblGrid>
                <a:gridCol w="2966485">
                  <a:extLst>
                    <a:ext uri="{9D8B030D-6E8A-4147-A177-3AD203B41FA5}">
                      <a16:colId xmlns:a16="http://schemas.microsoft.com/office/drawing/2014/main" val="602386123"/>
                    </a:ext>
                  </a:extLst>
                </a:gridCol>
                <a:gridCol w="2345897">
                  <a:extLst>
                    <a:ext uri="{9D8B030D-6E8A-4147-A177-3AD203B41FA5}">
                      <a16:colId xmlns:a16="http://schemas.microsoft.com/office/drawing/2014/main" val="758032574"/>
                    </a:ext>
                  </a:extLst>
                </a:gridCol>
                <a:gridCol w="2407640">
                  <a:extLst>
                    <a:ext uri="{9D8B030D-6E8A-4147-A177-3AD203B41FA5}">
                      <a16:colId xmlns:a16="http://schemas.microsoft.com/office/drawing/2014/main" val="880563377"/>
                    </a:ext>
                  </a:extLst>
                </a:gridCol>
                <a:gridCol w="2273417">
                  <a:extLst>
                    <a:ext uri="{9D8B030D-6E8A-4147-A177-3AD203B41FA5}">
                      <a16:colId xmlns:a16="http://schemas.microsoft.com/office/drawing/2014/main" val="3461590041"/>
                    </a:ext>
                  </a:extLst>
                </a:gridCol>
              </a:tblGrid>
              <a:tr h="244592">
                <a:tc>
                  <a:txBody>
                    <a:bodyPr/>
                    <a:lstStyle/>
                    <a:p>
                      <a:pPr algn="ctr"/>
                      <a:endParaRPr lang="en-SG" sz="1400" b="1">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SG" sz="1400" b="1" dirty="0">
                          <a:latin typeface="Arial" panose="020B0604020202020204" pitchFamily="34" charset="0"/>
                          <a:cs typeface="Arial" panose="020B0604020202020204" pitchFamily="34" charset="0"/>
                        </a:rPr>
                        <a:t>2001-2020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SG" sz="1400" b="1" kern="1200">
                          <a:solidFill>
                            <a:schemeClr val="dk1"/>
                          </a:solidFill>
                          <a:latin typeface="Arial" panose="020B0604020202020204" pitchFamily="34" charset="0"/>
                          <a:ea typeface="+mn-ea"/>
                          <a:cs typeface="Arial" panose="020B0604020202020204" pitchFamily="34" charset="0"/>
                        </a:rPr>
                        <a:t>2021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1400" b="1">
                          <a:latin typeface="Arial" panose="020B0604020202020204" pitchFamily="34" charset="0"/>
                          <a:cs typeface="Arial" panose="020B0604020202020204" pitchFamily="34" charset="0"/>
                        </a:rPr>
                        <a:t>2022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2273607"/>
                  </a:ext>
                </a:extLst>
              </a:tr>
              <a:tr h="41580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SG" sz="1400" b="1" dirty="0">
                          <a:latin typeface="Arial" panose="020B0604020202020204" pitchFamily="34" charset="0"/>
                          <a:cs typeface="Arial" panose="020B0604020202020204" pitchFamily="34" charset="0"/>
                        </a:rPr>
                        <a:t>Housing Price to Income Ratio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SG" sz="1400" b="1" kern="1200">
                          <a:solidFill>
                            <a:schemeClr val="accent6">
                              <a:lumMod val="75000"/>
                            </a:schemeClr>
                          </a:solidFill>
                          <a:latin typeface="Arial" panose="020B0604020202020204" pitchFamily="34" charset="0"/>
                          <a:ea typeface="+mn-ea"/>
                          <a:cs typeface="Arial" panose="020B0604020202020204" pitchFamily="34" charset="0"/>
                        </a:rPr>
                        <a:t>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a:solidFill>
                            <a:schemeClr val="accent4">
                              <a:lumMod val="60000"/>
                              <a:lumOff val="40000"/>
                            </a:schemeClr>
                          </a:solidFill>
                          <a:latin typeface="Arial" panose="020B0604020202020204" pitchFamily="34" charset="0"/>
                          <a:cs typeface="Arial" panose="020B0604020202020204" pitchFamily="34"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400" b="1" dirty="0">
                          <a:solidFill>
                            <a:srgbClr val="FF0000"/>
                          </a:solidFill>
                          <a:latin typeface="Arial" panose="020B0604020202020204" pitchFamily="34" charset="0"/>
                          <a:cs typeface="Arial" panose="020B0604020202020204" pitchFamily="34" charset="0"/>
                        </a:rPr>
                        <a:t>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8804596"/>
                  </a:ext>
                </a:extLst>
              </a:tr>
            </a:tbl>
          </a:graphicData>
        </a:graphic>
      </p:graphicFrame>
      <p:sp>
        <p:nvSpPr>
          <p:cNvPr id="16" name="Content Placeholder 2">
            <a:extLst>
              <a:ext uri="{FF2B5EF4-FFF2-40B4-BE49-F238E27FC236}">
                <a16:creationId xmlns:a16="http://schemas.microsoft.com/office/drawing/2014/main" id="{741974A3-1719-71A8-B30B-35646650690B}"/>
              </a:ext>
            </a:extLst>
          </p:cNvPr>
          <p:cNvSpPr txBox="1">
            <a:spLocks/>
          </p:cNvSpPr>
          <p:nvPr/>
        </p:nvSpPr>
        <p:spPr>
          <a:xfrm>
            <a:off x="1343986" y="2537088"/>
            <a:ext cx="9360366" cy="1291904"/>
          </a:xfrm>
          <a:prstGeom prst="rect">
            <a:avLst/>
          </a:prstGeom>
          <a:ln w="28575">
            <a:no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SG" sz="2000" dirty="0"/>
              <a:t>With the steep increase in housing prices over salary increment, the </a:t>
            </a:r>
            <a:r>
              <a:rPr lang="en-US" sz="2000" dirty="0"/>
              <a:t>HDB needs to provide better public housing opportunities for its citizens</a:t>
            </a:r>
            <a:endParaRPr lang="en-SG" sz="2000" dirty="0"/>
          </a:p>
        </p:txBody>
      </p:sp>
      <p:sp>
        <p:nvSpPr>
          <p:cNvPr id="17" name="Arrow: Right 16">
            <a:extLst>
              <a:ext uri="{FF2B5EF4-FFF2-40B4-BE49-F238E27FC236}">
                <a16:creationId xmlns:a16="http://schemas.microsoft.com/office/drawing/2014/main" id="{3F5F985C-D561-EC58-55C2-B83751E0E539}"/>
              </a:ext>
            </a:extLst>
          </p:cNvPr>
          <p:cNvSpPr/>
          <p:nvPr/>
        </p:nvSpPr>
        <p:spPr>
          <a:xfrm>
            <a:off x="1343986" y="4575664"/>
            <a:ext cx="1617327" cy="1218270"/>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9518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6715-201A-46E2-3710-1018B1F62445}"/>
              </a:ext>
            </a:extLst>
          </p:cNvPr>
          <p:cNvSpPr>
            <a:spLocks noGrp="1"/>
          </p:cNvSpPr>
          <p:nvPr>
            <p:ph type="title"/>
          </p:nvPr>
        </p:nvSpPr>
        <p:spPr>
          <a:xfrm>
            <a:off x="1295402" y="982132"/>
            <a:ext cx="9601196" cy="1303867"/>
          </a:xfrm>
        </p:spPr>
        <p:txBody>
          <a:bodyPr vert="horz" lIns="91440" tIns="45720" rIns="91440" bIns="45720" rtlCol="0">
            <a:normAutofit/>
          </a:bodyPr>
          <a:lstStyle/>
          <a:p>
            <a:r>
              <a:rPr lang="en-US" spc="100" dirty="0">
                <a:solidFill>
                  <a:srgbClr val="262626"/>
                </a:solidFill>
              </a:rPr>
              <a:t>Planned Approach</a:t>
            </a:r>
          </a:p>
        </p:txBody>
      </p:sp>
      <p:grpSp>
        <p:nvGrpSpPr>
          <p:cNvPr id="65" name="Group 64">
            <a:extLst>
              <a:ext uri="{FF2B5EF4-FFF2-40B4-BE49-F238E27FC236}">
                <a16:creationId xmlns:a16="http://schemas.microsoft.com/office/drawing/2014/main" id="{E6ACD7C0-6184-0CE2-CB47-06BB33C19875}"/>
              </a:ext>
            </a:extLst>
          </p:cNvPr>
          <p:cNvGrpSpPr/>
          <p:nvPr/>
        </p:nvGrpSpPr>
        <p:grpSpPr>
          <a:xfrm>
            <a:off x="866728" y="2542568"/>
            <a:ext cx="1689820" cy="3660181"/>
            <a:chOff x="7329274" y="2651625"/>
            <a:chExt cx="1689820" cy="3660181"/>
          </a:xfrm>
        </p:grpSpPr>
        <p:sp>
          <p:nvSpPr>
            <p:cNvPr id="9" name="Rectangle: Rounded Corners 8">
              <a:extLst>
                <a:ext uri="{FF2B5EF4-FFF2-40B4-BE49-F238E27FC236}">
                  <a16:creationId xmlns:a16="http://schemas.microsoft.com/office/drawing/2014/main" id="{7E11B966-86E0-C05D-A796-532A68058751}"/>
                </a:ext>
              </a:extLst>
            </p:cNvPr>
            <p:cNvSpPr/>
            <p:nvPr/>
          </p:nvSpPr>
          <p:spPr>
            <a:xfrm>
              <a:off x="7388415" y="3425968"/>
              <a:ext cx="1548000" cy="2880000"/>
            </a:xfrm>
            <a:prstGeom prst="roundRect">
              <a:avLst>
                <a:gd name="adj" fmla="val 10000"/>
              </a:avLst>
            </a:prstGeom>
          </p:spPr>
          <p:style>
            <a:lnRef idx="2">
              <a:schemeClr val="accent2">
                <a:hueOff val="672631"/>
                <a:satOff val="-714"/>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4" name="TextBox 63">
              <a:extLst>
                <a:ext uri="{FF2B5EF4-FFF2-40B4-BE49-F238E27FC236}">
                  <a16:creationId xmlns:a16="http://schemas.microsoft.com/office/drawing/2014/main" id="{B0EFCB6F-7D22-D00B-21F4-CB222FB7AD69}"/>
                </a:ext>
              </a:extLst>
            </p:cNvPr>
            <p:cNvSpPr txBox="1"/>
            <p:nvPr/>
          </p:nvSpPr>
          <p:spPr>
            <a:xfrm>
              <a:off x="7363247" y="3449484"/>
              <a:ext cx="1630679" cy="2862322"/>
            </a:xfrm>
            <a:prstGeom prst="rect">
              <a:avLst/>
            </a:prstGeom>
            <a:noFill/>
          </p:spPr>
          <p:txBody>
            <a:bodyPr wrap="square" rtlCol="0">
              <a:spAutoFit/>
            </a:bodyPr>
            <a:lstStyle/>
            <a:p>
              <a:pPr marL="176213" indent="-176213">
                <a:buAutoNum type="arabicParenR"/>
              </a:pPr>
              <a:r>
                <a:rPr lang="en-SG" sz="1200" b="1" dirty="0"/>
                <a:t>Address Missing Values</a:t>
              </a:r>
            </a:p>
            <a:p>
              <a:pPr marL="176213" indent="-176213">
                <a:buFont typeface="Arial" panose="020B0604020202020204" pitchFamily="34" charset="0"/>
                <a:buChar char="•"/>
              </a:pPr>
              <a:r>
                <a:rPr lang="en-SG" sz="1200" dirty="0"/>
                <a:t>LOCF</a:t>
              </a:r>
            </a:p>
            <a:p>
              <a:pPr marL="176213" indent="-176213">
                <a:buFont typeface="Arial" panose="020B0604020202020204" pitchFamily="34" charset="0"/>
                <a:buChar char="•"/>
              </a:pPr>
              <a:r>
                <a:rPr lang="en-SG" sz="1200" dirty="0"/>
                <a:t>Imputation</a:t>
              </a:r>
            </a:p>
            <a:p>
              <a:endParaRPr lang="en-SG" sz="1200" dirty="0"/>
            </a:p>
            <a:p>
              <a:pPr marL="176213" indent="-176213">
                <a:buFont typeface="+mj-lt"/>
                <a:buAutoNum type="arabicParenR" startAt="2"/>
              </a:pPr>
              <a:r>
                <a:rPr lang="en-SG" sz="1200" b="1" dirty="0"/>
                <a:t>Remove Duplicates</a:t>
              </a:r>
            </a:p>
            <a:p>
              <a:endParaRPr lang="en-SG" sz="1200" dirty="0"/>
            </a:p>
            <a:p>
              <a:pPr marL="176213" indent="-176213">
                <a:buFont typeface="+mj-lt"/>
                <a:buAutoNum type="arabicParenR" startAt="3"/>
              </a:pPr>
              <a:r>
                <a:rPr lang="en-SG" sz="1200" b="1" dirty="0"/>
                <a:t>Outlier Treatment</a:t>
              </a:r>
            </a:p>
            <a:p>
              <a:pPr marL="171450" indent="-171450">
                <a:buFont typeface="Arial" panose="020B0604020202020204" pitchFamily="34" charset="0"/>
                <a:buChar char="•"/>
              </a:pPr>
              <a:r>
                <a:rPr lang="en-SG" sz="1200" dirty="0"/>
                <a:t>QQ plot</a:t>
              </a:r>
            </a:p>
            <a:p>
              <a:pPr marL="171450" indent="-171450">
                <a:buFont typeface="Arial" panose="020B0604020202020204" pitchFamily="34" charset="0"/>
                <a:buChar char="•"/>
              </a:pPr>
              <a:r>
                <a:rPr lang="en-SG" sz="1200" dirty="0"/>
                <a:t>Histogram</a:t>
              </a:r>
            </a:p>
            <a:p>
              <a:pPr marL="171450" indent="-171450">
                <a:buFont typeface="Arial" panose="020B0604020202020204" pitchFamily="34" charset="0"/>
                <a:buChar char="•"/>
              </a:pPr>
              <a:r>
                <a:rPr lang="en-SG" sz="1200" dirty="0"/>
                <a:t>Grubb’s Test</a:t>
              </a:r>
            </a:p>
            <a:p>
              <a:endParaRPr lang="en-SG" sz="1200" dirty="0"/>
            </a:p>
            <a:p>
              <a:pPr marL="176213" indent="-176213">
                <a:buFont typeface="+mj-lt"/>
                <a:buAutoNum type="arabicParenR" startAt="4"/>
              </a:pPr>
              <a:r>
                <a:rPr lang="en-SG" sz="1200" b="1" dirty="0"/>
                <a:t>Merge Datasets</a:t>
              </a:r>
            </a:p>
            <a:p>
              <a:pPr marL="171450" indent="-171450">
                <a:buFont typeface="Arial" panose="020B0604020202020204" pitchFamily="34" charset="0"/>
                <a:buChar char="•"/>
              </a:pPr>
              <a:r>
                <a:rPr lang="en-SG" sz="1200" dirty="0"/>
                <a:t>Using year-month identifier</a:t>
              </a:r>
            </a:p>
          </p:txBody>
        </p:sp>
        <p:grpSp>
          <p:nvGrpSpPr>
            <p:cNvPr id="61" name="Group 60">
              <a:extLst>
                <a:ext uri="{FF2B5EF4-FFF2-40B4-BE49-F238E27FC236}">
                  <a16:creationId xmlns:a16="http://schemas.microsoft.com/office/drawing/2014/main" id="{BC5CC403-9305-BF15-16CB-F8A0D6CB84A4}"/>
                </a:ext>
              </a:extLst>
            </p:cNvPr>
            <p:cNvGrpSpPr/>
            <p:nvPr/>
          </p:nvGrpSpPr>
          <p:grpSpPr>
            <a:xfrm>
              <a:off x="7329274" y="2651625"/>
              <a:ext cx="1689820" cy="707886"/>
              <a:chOff x="1434099" y="2651625"/>
              <a:chExt cx="1689820" cy="707886"/>
            </a:xfrm>
          </p:grpSpPr>
          <p:sp>
            <p:nvSpPr>
              <p:cNvPr id="6" name="Arrow: Chevron 5">
                <a:extLst>
                  <a:ext uri="{FF2B5EF4-FFF2-40B4-BE49-F238E27FC236}">
                    <a16:creationId xmlns:a16="http://schemas.microsoft.com/office/drawing/2014/main" id="{98351E3C-BF2E-19DE-DA61-2BDE8A323F53}"/>
                  </a:ext>
                </a:extLst>
              </p:cNvPr>
              <p:cNvSpPr/>
              <p:nvPr/>
            </p:nvSpPr>
            <p:spPr>
              <a:xfrm>
                <a:off x="1434099" y="2683725"/>
                <a:ext cx="1689820" cy="652270"/>
              </a:xfrm>
              <a:prstGeom prst="chevron">
                <a:avLst>
                  <a:gd name="adj" fmla="val 40000"/>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2EEBF309-FD79-B114-B4DD-65A35653289C}"/>
                  </a:ext>
                </a:extLst>
              </p:cNvPr>
              <p:cNvSpPr txBox="1"/>
              <p:nvPr/>
            </p:nvSpPr>
            <p:spPr>
              <a:xfrm>
                <a:off x="1661020" y="2651625"/>
                <a:ext cx="1170163" cy="707886"/>
              </a:xfrm>
              <a:prstGeom prst="rect">
                <a:avLst/>
              </a:prstGeom>
              <a:noFill/>
            </p:spPr>
            <p:txBody>
              <a:bodyPr wrap="square" rtlCol="0">
                <a:spAutoFit/>
              </a:bodyPr>
              <a:lstStyle/>
              <a:p>
                <a:pPr algn="ctr"/>
                <a:r>
                  <a:rPr lang="en-SG" sz="2000" b="1" dirty="0">
                    <a:solidFill>
                      <a:schemeClr val="bg1"/>
                    </a:solidFill>
                    <a:latin typeface="Baskerville Old Face" panose="02020602080505020303" pitchFamily="18" charset="0"/>
                    <a:cs typeface="Arial" panose="020B0604020202020204" pitchFamily="34" charset="0"/>
                  </a:rPr>
                  <a:t>Data Cleaning</a:t>
                </a:r>
              </a:p>
            </p:txBody>
          </p:sp>
        </p:grpSp>
      </p:grpSp>
      <p:grpSp>
        <p:nvGrpSpPr>
          <p:cNvPr id="66" name="Group 65">
            <a:extLst>
              <a:ext uri="{FF2B5EF4-FFF2-40B4-BE49-F238E27FC236}">
                <a16:creationId xmlns:a16="http://schemas.microsoft.com/office/drawing/2014/main" id="{5EDA6470-69E5-178D-FC7E-6CBBC51BE14E}"/>
              </a:ext>
            </a:extLst>
          </p:cNvPr>
          <p:cNvGrpSpPr/>
          <p:nvPr/>
        </p:nvGrpSpPr>
        <p:grpSpPr>
          <a:xfrm>
            <a:off x="2625229" y="2542568"/>
            <a:ext cx="1689820" cy="3654343"/>
            <a:chOff x="7329274" y="2651625"/>
            <a:chExt cx="1689820" cy="3654343"/>
          </a:xfrm>
        </p:grpSpPr>
        <p:sp>
          <p:nvSpPr>
            <p:cNvPr id="67" name="Rectangle: Rounded Corners 66">
              <a:extLst>
                <a:ext uri="{FF2B5EF4-FFF2-40B4-BE49-F238E27FC236}">
                  <a16:creationId xmlns:a16="http://schemas.microsoft.com/office/drawing/2014/main" id="{A42739FA-44B6-26EA-D552-585CCDF263A8}"/>
                </a:ext>
              </a:extLst>
            </p:cNvPr>
            <p:cNvSpPr/>
            <p:nvPr/>
          </p:nvSpPr>
          <p:spPr>
            <a:xfrm>
              <a:off x="7388415" y="3425968"/>
              <a:ext cx="1548000" cy="2880000"/>
            </a:xfrm>
            <a:prstGeom prst="roundRect">
              <a:avLst>
                <a:gd name="adj" fmla="val 10000"/>
              </a:avLst>
            </a:prstGeom>
          </p:spPr>
          <p:style>
            <a:lnRef idx="2">
              <a:schemeClr val="accent2">
                <a:hueOff val="672631"/>
                <a:satOff val="-714"/>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8" name="Group 67">
              <a:extLst>
                <a:ext uri="{FF2B5EF4-FFF2-40B4-BE49-F238E27FC236}">
                  <a16:creationId xmlns:a16="http://schemas.microsoft.com/office/drawing/2014/main" id="{8D96EDCA-C3C5-053F-1A4C-A994F0C1B343}"/>
                </a:ext>
              </a:extLst>
            </p:cNvPr>
            <p:cNvGrpSpPr/>
            <p:nvPr/>
          </p:nvGrpSpPr>
          <p:grpSpPr>
            <a:xfrm>
              <a:off x="7329274" y="2651625"/>
              <a:ext cx="1689820" cy="707886"/>
              <a:chOff x="1434099" y="2651625"/>
              <a:chExt cx="1689820" cy="707886"/>
            </a:xfrm>
          </p:grpSpPr>
          <p:sp>
            <p:nvSpPr>
              <p:cNvPr id="70" name="Arrow: Chevron 69">
                <a:extLst>
                  <a:ext uri="{FF2B5EF4-FFF2-40B4-BE49-F238E27FC236}">
                    <a16:creationId xmlns:a16="http://schemas.microsoft.com/office/drawing/2014/main" id="{DC75A652-72CF-F9D3-DA71-E06639ADD390}"/>
                  </a:ext>
                </a:extLst>
              </p:cNvPr>
              <p:cNvSpPr/>
              <p:nvPr/>
            </p:nvSpPr>
            <p:spPr>
              <a:xfrm>
                <a:off x="1434099" y="2683725"/>
                <a:ext cx="1689820" cy="652270"/>
              </a:xfrm>
              <a:prstGeom prst="chevron">
                <a:avLst>
                  <a:gd name="adj" fmla="val 40000"/>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5D2BEFBD-7AF0-6668-F950-15A1D8829F18}"/>
                  </a:ext>
                </a:extLst>
              </p:cNvPr>
              <p:cNvSpPr txBox="1"/>
              <p:nvPr/>
            </p:nvSpPr>
            <p:spPr>
              <a:xfrm>
                <a:off x="1551963" y="2651625"/>
                <a:ext cx="1462899" cy="707886"/>
              </a:xfrm>
              <a:prstGeom prst="rect">
                <a:avLst/>
              </a:prstGeom>
              <a:noFill/>
            </p:spPr>
            <p:txBody>
              <a:bodyPr wrap="square" rtlCol="0">
                <a:spAutoFit/>
              </a:bodyPr>
              <a:lstStyle/>
              <a:p>
                <a:pPr algn="ctr"/>
                <a:r>
                  <a:rPr lang="en-SG" sz="2000" b="1" dirty="0">
                    <a:solidFill>
                      <a:schemeClr val="bg1"/>
                    </a:solidFill>
                    <a:latin typeface="Baskerville Old Face" panose="02020602080505020303" pitchFamily="18" charset="0"/>
                    <a:cs typeface="Arial" panose="020B0604020202020204" pitchFamily="34" charset="0"/>
                  </a:rPr>
                  <a:t>Feature Engineering</a:t>
                </a:r>
              </a:p>
            </p:txBody>
          </p:sp>
        </p:grpSp>
        <p:sp>
          <p:nvSpPr>
            <p:cNvPr id="69" name="TextBox 68">
              <a:extLst>
                <a:ext uri="{FF2B5EF4-FFF2-40B4-BE49-F238E27FC236}">
                  <a16:creationId xmlns:a16="http://schemas.microsoft.com/office/drawing/2014/main" id="{1BC59BBA-18DA-D25C-4914-08C2338002F7}"/>
                </a:ext>
              </a:extLst>
            </p:cNvPr>
            <p:cNvSpPr txBox="1"/>
            <p:nvPr/>
          </p:nvSpPr>
          <p:spPr>
            <a:xfrm>
              <a:off x="7363248" y="3449484"/>
              <a:ext cx="1625244" cy="1938992"/>
            </a:xfrm>
            <a:prstGeom prst="rect">
              <a:avLst/>
            </a:prstGeom>
            <a:noFill/>
          </p:spPr>
          <p:txBody>
            <a:bodyPr wrap="square" rtlCol="0">
              <a:spAutoFit/>
            </a:bodyPr>
            <a:lstStyle/>
            <a:p>
              <a:pPr marL="176213" indent="-176213">
                <a:buAutoNum type="arabicParenR"/>
              </a:pPr>
              <a:r>
                <a:rPr lang="en-SG" sz="1200" b="1" dirty="0"/>
                <a:t>Adjust for inflation</a:t>
              </a:r>
            </a:p>
            <a:p>
              <a:pPr marL="176213" indent="-176213">
                <a:buFont typeface="Arial" panose="020B0604020202020204" pitchFamily="34" charset="0"/>
                <a:buChar char="•"/>
              </a:pPr>
              <a:r>
                <a:rPr lang="en-SG" sz="1200" dirty="0"/>
                <a:t>Using Consumer Price Index</a:t>
              </a:r>
            </a:p>
            <a:p>
              <a:endParaRPr lang="en-SG" sz="1200" dirty="0"/>
            </a:p>
            <a:p>
              <a:pPr marL="176213" indent="-176213">
                <a:buFont typeface="+mj-lt"/>
                <a:buAutoNum type="arabicParenR" startAt="2"/>
              </a:pPr>
              <a:r>
                <a:rPr lang="en-SG" sz="1200" b="1" dirty="0"/>
                <a:t>Encode Categorical Variables</a:t>
              </a:r>
            </a:p>
            <a:p>
              <a:endParaRPr lang="en-SG" sz="1200" dirty="0"/>
            </a:p>
            <a:p>
              <a:pPr marL="176213" indent="-176213">
                <a:buFont typeface="+mj-lt"/>
                <a:buAutoNum type="arabicParenR" startAt="3"/>
              </a:pPr>
              <a:r>
                <a:rPr lang="en-SG" sz="1200" b="1" dirty="0"/>
                <a:t>Create Interaction Variables</a:t>
              </a:r>
            </a:p>
          </p:txBody>
        </p:sp>
      </p:grpSp>
      <p:grpSp>
        <p:nvGrpSpPr>
          <p:cNvPr id="72" name="Group 71">
            <a:extLst>
              <a:ext uri="{FF2B5EF4-FFF2-40B4-BE49-F238E27FC236}">
                <a16:creationId xmlns:a16="http://schemas.microsoft.com/office/drawing/2014/main" id="{5E8F9542-7EBD-2877-1375-BBC8C50C7045}"/>
              </a:ext>
            </a:extLst>
          </p:cNvPr>
          <p:cNvGrpSpPr/>
          <p:nvPr/>
        </p:nvGrpSpPr>
        <p:grpSpPr>
          <a:xfrm>
            <a:off x="4384698" y="2542568"/>
            <a:ext cx="1689820" cy="3654343"/>
            <a:chOff x="7329274" y="2651625"/>
            <a:chExt cx="1689820" cy="3654343"/>
          </a:xfrm>
        </p:grpSpPr>
        <p:sp>
          <p:nvSpPr>
            <p:cNvPr id="73" name="Rectangle: Rounded Corners 72">
              <a:extLst>
                <a:ext uri="{FF2B5EF4-FFF2-40B4-BE49-F238E27FC236}">
                  <a16:creationId xmlns:a16="http://schemas.microsoft.com/office/drawing/2014/main" id="{1A94D41E-EA1C-68D5-9B0E-E485525D0FAB}"/>
                </a:ext>
              </a:extLst>
            </p:cNvPr>
            <p:cNvSpPr/>
            <p:nvPr/>
          </p:nvSpPr>
          <p:spPr>
            <a:xfrm>
              <a:off x="7388415" y="3425968"/>
              <a:ext cx="1548000" cy="2880000"/>
            </a:xfrm>
            <a:prstGeom prst="roundRect">
              <a:avLst>
                <a:gd name="adj" fmla="val 10000"/>
              </a:avLst>
            </a:prstGeom>
          </p:spPr>
          <p:style>
            <a:lnRef idx="2">
              <a:schemeClr val="accent2">
                <a:hueOff val="672631"/>
                <a:satOff val="-714"/>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74" name="Group 73">
              <a:extLst>
                <a:ext uri="{FF2B5EF4-FFF2-40B4-BE49-F238E27FC236}">
                  <a16:creationId xmlns:a16="http://schemas.microsoft.com/office/drawing/2014/main" id="{2F72E9B3-CE5B-8CD5-F9BA-C0750A99E798}"/>
                </a:ext>
              </a:extLst>
            </p:cNvPr>
            <p:cNvGrpSpPr/>
            <p:nvPr/>
          </p:nvGrpSpPr>
          <p:grpSpPr>
            <a:xfrm>
              <a:off x="7329274" y="2651625"/>
              <a:ext cx="1689820" cy="707886"/>
              <a:chOff x="1434099" y="2651625"/>
              <a:chExt cx="1689820" cy="707886"/>
            </a:xfrm>
          </p:grpSpPr>
          <p:sp>
            <p:nvSpPr>
              <p:cNvPr id="76" name="Arrow: Chevron 75">
                <a:extLst>
                  <a:ext uri="{FF2B5EF4-FFF2-40B4-BE49-F238E27FC236}">
                    <a16:creationId xmlns:a16="http://schemas.microsoft.com/office/drawing/2014/main" id="{6B759422-8302-79CD-8BC4-1E4470ED46D0}"/>
                  </a:ext>
                </a:extLst>
              </p:cNvPr>
              <p:cNvSpPr/>
              <p:nvPr/>
            </p:nvSpPr>
            <p:spPr>
              <a:xfrm>
                <a:off x="1434099" y="2683725"/>
                <a:ext cx="1689820" cy="652270"/>
              </a:xfrm>
              <a:prstGeom prst="chevron">
                <a:avLst>
                  <a:gd name="adj" fmla="val 40000"/>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7" name="TextBox 76">
                <a:extLst>
                  <a:ext uri="{FF2B5EF4-FFF2-40B4-BE49-F238E27FC236}">
                    <a16:creationId xmlns:a16="http://schemas.microsoft.com/office/drawing/2014/main" id="{2F32FE41-66CA-F82D-738B-4BA59808EC2E}"/>
                  </a:ext>
                </a:extLst>
              </p:cNvPr>
              <p:cNvSpPr txBox="1"/>
              <p:nvPr/>
            </p:nvSpPr>
            <p:spPr>
              <a:xfrm>
                <a:off x="1551963" y="2651625"/>
                <a:ext cx="1462899" cy="707886"/>
              </a:xfrm>
              <a:prstGeom prst="rect">
                <a:avLst/>
              </a:prstGeom>
              <a:noFill/>
            </p:spPr>
            <p:txBody>
              <a:bodyPr wrap="square" rtlCol="0">
                <a:spAutoFit/>
              </a:bodyPr>
              <a:lstStyle/>
              <a:p>
                <a:pPr algn="ctr"/>
                <a:r>
                  <a:rPr lang="en-SG" sz="2000" b="1">
                    <a:solidFill>
                      <a:schemeClr val="bg1"/>
                    </a:solidFill>
                    <a:latin typeface="Baskerville Old Face" panose="02020602080505020303" pitchFamily="18" charset="0"/>
                    <a:cs typeface="Arial" panose="020B0604020202020204" pitchFamily="34" charset="0"/>
                  </a:rPr>
                  <a:t>Feature Selection</a:t>
                </a:r>
              </a:p>
            </p:txBody>
          </p:sp>
        </p:grpSp>
        <p:sp>
          <p:nvSpPr>
            <p:cNvPr id="75" name="TextBox 74">
              <a:extLst>
                <a:ext uri="{FF2B5EF4-FFF2-40B4-BE49-F238E27FC236}">
                  <a16:creationId xmlns:a16="http://schemas.microsoft.com/office/drawing/2014/main" id="{D73D07A4-C8D2-1120-BC13-140D0206A862}"/>
                </a:ext>
              </a:extLst>
            </p:cNvPr>
            <p:cNvSpPr txBox="1"/>
            <p:nvPr/>
          </p:nvSpPr>
          <p:spPr>
            <a:xfrm>
              <a:off x="7363247" y="3449484"/>
              <a:ext cx="1630679" cy="1569660"/>
            </a:xfrm>
            <a:prstGeom prst="rect">
              <a:avLst/>
            </a:prstGeom>
            <a:noFill/>
          </p:spPr>
          <p:txBody>
            <a:bodyPr wrap="square" rtlCol="0">
              <a:spAutoFit/>
            </a:bodyPr>
            <a:lstStyle/>
            <a:p>
              <a:pPr marL="176213" indent="-176213">
                <a:buAutoNum type="arabicParenR"/>
              </a:pPr>
              <a:r>
                <a:rPr lang="en-SG" sz="1200" b="1" dirty="0"/>
                <a:t>Correlation Matrix</a:t>
              </a:r>
            </a:p>
            <a:p>
              <a:endParaRPr lang="en-SG" sz="1200" dirty="0"/>
            </a:p>
            <a:p>
              <a:pPr marL="176213" indent="-176213">
                <a:buFont typeface="+mj-lt"/>
                <a:buAutoNum type="arabicParenR" startAt="2"/>
              </a:pPr>
              <a:r>
                <a:rPr lang="en-SG" sz="1200" b="1" dirty="0"/>
                <a:t>Variable Inflation Factor</a:t>
              </a:r>
            </a:p>
            <a:p>
              <a:endParaRPr lang="en-SG" sz="1200" dirty="0"/>
            </a:p>
            <a:p>
              <a:pPr marL="176213" indent="-176213">
                <a:buFont typeface="+mj-lt"/>
                <a:buAutoNum type="arabicParenR" startAt="3"/>
              </a:pPr>
              <a:r>
                <a:rPr lang="en-SG" sz="1200" b="1" dirty="0"/>
                <a:t>Principal Component Analysis</a:t>
              </a:r>
            </a:p>
          </p:txBody>
        </p:sp>
      </p:grpSp>
      <p:grpSp>
        <p:nvGrpSpPr>
          <p:cNvPr id="78" name="Group 77">
            <a:extLst>
              <a:ext uri="{FF2B5EF4-FFF2-40B4-BE49-F238E27FC236}">
                <a16:creationId xmlns:a16="http://schemas.microsoft.com/office/drawing/2014/main" id="{822A9FFE-074B-BF63-0B90-10E6FE5B21C5}"/>
              </a:ext>
            </a:extLst>
          </p:cNvPr>
          <p:cNvGrpSpPr/>
          <p:nvPr/>
        </p:nvGrpSpPr>
        <p:grpSpPr>
          <a:xfrm>
            <a:off x="6149602" y="2542568"/>
            <a:ext cx="1689820" cy="3654343"/>
            <a:chOff x="7329274" y="2651625"/>
            <a:chExt cx="1689820" cy="3654343"/>
          </a:xfrm>
        </p:grpSpPr>
        <p:sp>
          <p:nvSpPr>
            <p:cNvPr id="79" name="Rectangle: Rounded Corners 78">
              <a:extLst>
                <a:ext uri="{FF2B5EF4-FFF2-40B4-BE49-F238E27FC236}">
                  <a16:creationId xmlns:a16="http://schemas.microsoft.com/office/drawing/2014/main" id="{C016829C-096A-4CD3-C3A8-C01308EEE10C}"/>
                </a:ext>
              </a:extLst>
            </p:cNvPr>
            <p:cNvSpPr/>
            <p:nvPr/>
          </p:nvSpPr>
          <p:spPr>
            <a:xfrm>
              <a:off x="7388415" y="3425968"/>
              <a:ext cx="1548000" cy="2880000"/>
            </a:xfrm>
            <a:prstGeom prst="roundRect">
              <a:avLst>
                <a:gd name="adj" fmla="val 10000"/>
              </a:avLst>
            </a:prstGeom>
          </p:spPr>
          <p:style>
            <a:lnRef idx="2">
              <a:schemeClr val="accent2">
                <a:hueOff val="672631"/>
                <a:satOff val="-714"/>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80" name="Group 79">
              <a:extLst>
                <a:ext uri="{FF2B5EF4-FFF2-40B4-BE49-F238E27FC236}">
                  <a16:creationId xmlns:a16="http://schemas.microsoft.com/office/drawing/2014/main" id="{20FFF6CD-2578-E20B-5463-8815C2E3C4A4}"/>
                </a:ext>
              </a:extLst>
            </p:cNvPr>
            <p:cNvGrpSpPr/>
            <p:nvPr/>
          </p:nvGrpSpPr>
          <p:grpSpPr>
            <a:xfrm>
              <a:off x="7329274" y="2651625"/>
              <a:ext cx="1689820" cy="707886"/>
              <a:chOff x="1434099" y="2651625"/>
              <a:chExt cx="1689820" cy="707886"/>
            </a:xfrm>
          </p:grpSpPr>
          <p:sp>
            <p:nvSpPr>
              <p:cNvPr id="82" name="Arrow: Chevron 81">
                <a:extLst>
                  <a:ext uri="{FF2B5EF4-FFF2-40B4-BE49-F238E27FC236}">
                    <a16:creationId xmlns:a16="http://schemas.microsoft.com/office/drawing/2014/main" id="{12BFFBD7-C7F7-96AC-134C-8212BB7442AC}"/>
                  </a:ext>
                </a:extLst>
              </p:cNvPr>
              <p:cNvSpPr/>
              <p:nvPr/>
            </p:nvSpPr>
            <p:spPr>
              <a:xfrm>
                <a:off x="1434099" y="2683725"/>
                <a:ext cx="1689820" cy="652270"/>
              </a:xfrm>
              <a:prstGeom prst="chevron">
                <a:avLst>
                  <a:gd name="adj" fmla="val 40000"/>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3" name="TextBox 82">
                <a:extLst>
                  <a:ext uri="{FF2B5EF4-FFF2-40B4-BE49-F238E27FC236}">
                    <a16:creationId xmlns:a16="http://schemas.microsoft.com/office/drawing/2014/main" id="{9C5B9A5F-BECE-D1B1-DC1D-05FE9B4F509E}"/>
                  </a:ext>
                </a:extLst>
              </p:cNvPr>
              <p:cNvSpPr txBox="1"/>
              <p:nvPr/>
            </p:nvSpPr>
            <p:spPr>
              <a:xfrm>
                <a:off x="1551963" y="2651625"/>
                <a:ext cx="1462899" cy="707886"/>
              </a:xfrm>
              <a:prstGeom prst="rect">
                <a:avLst/>
              </a:prstGeom>
              <a:noFill/>
            </p:spPr>
            <p:txBody>
              <a:bodyPr wrap="square" rtlCol="0">
                <a:spAutoFit/>
              </a:bodyPr>
              <a:lstStyle/>
              <a:p>
                <a:pPr algn="ctr"/>
                <a:r>
                  <a:rPr lang="en-SG" sz="2000" b="1">
                    <a:solidFill>
                      <a:schemeClr val="bg1"/>
                    </a:solidFill>
                    <a:latin typeface="Baskerville Old Face" panose="02020602080505020303" pitchFamily="18" charset="0"/>
                    <a:cs typeface="Arial" panose="020B0604020202020204" pitchFamily="34" charset="0"/>
                  </a:rPr>
                  <a:t>Model Building</a:t>
                </a:r>
              </a:p>
            </p:txBody>
          </p:sp>
        </p:grpSp>
        <p:sp>
          <p:nvSpPr>
            <p:cNvPr id="81" name="TextBox 80">
              <a:extLst>
                <a:ext uri="{FF2B5EF4-FFF2-40B4-BE49-F238E27FC236}">
                  <a16:creationId xmlns:a16="http://schemas.microsoft.com/office/drawing/2014/main" id="{5FD2B3FF-124D-AF4A-257D-4A05239DC402}"/>
                </a:ext>
              </a:extLst>
            </p:cNvPr>
            <p:cNvSpPr txBox="1"/>
            <p:nvPr/>
          </p:nvSpPr>
          <p:spPr>
            <a:xfrm>
              <a:off x="7363247" y="3449484"/>
              <a:ext cx="1630679" cy="2308324"/>
            </a:xfrm>
            <a:prstGeom prst="rect">
              <a:avLst/>
            </a:prstGeom>
            <a:noFill/>
          </p:spPr>
          <p:txBody>
            <a:bodyPr wrap="square" rtlCol="0">
              <a:spAutoFit/>
            </a:bodyPr>
            <a:lstStyle/>
            <a:p>
              <a:pPr marL="176213" indent="-176213">
                <a:buAutoNum type="arabicParenR"/>
              </a:pPr>
              <a:r>
                <a:rPr lang="en-SG" sz="1200" b="1" dirty="0"/>
                <a:t>Train-Validation-Test Split</a:t>
              </a:r>
            </a:p>
            <a:p>
              <a:pPr marL="176213" indent="-176213">
                <a:buFont typeface="Arial" panose="020B0604020202020204" pitchFamily="34" charset="0"/>
                <a:buChar char="•"/>
              </a:pPr>
              <a:r>
                <a:rPr lang="en-SG" sz="1200" dirty="0"/>
                <a:t>70:15:15 ratio</a:t>
              </a:r>
            </a:p>
            <a:p>
              <a:pPr marL="176213" indent="-176213">
                <a:buFont typeface="Arial" panose="020B0604020202020204" pitchFamily="34" charset="0"/>
                <a:buChar char="•"/>
              </a:pPr>
              <a:r>
                <a:rPr lang="en-SG" sz="1200" dirty="0"/>
                <a:t>Mean/Median</a:t>
              </a:r>
            </a:p>
            <a:p>
              <a:endParaRPr lang="en-SG" sz="1200" dirty="0"/>
            </a:p>
            <a:p>
              <a:pPr marL="176213" indent="-176213">
                <a:buFont typeface="+mj-lt"/>
                <a:buAutoNum type="arabicParenR" startAt="2"/>
              </a:pPr>
              <a:r>
                <a:rPr lang="en-SG" sz="1200" b="1" dirty="0"/>
                <a:t>Stratification across different time periods</a:t>
              </a:r>
            </a:p>
            <a:p>
              <a:endParaRPr lang="en-SG" sz="1200" dirty="0"/>
            </a:p>
            <a:p>
              <a:pPr marL="176213" indent="-176213">
                <a:buFont typeface="+mj-lt"/>
                <a:buAutoNum type="arabicParenR" startAt="3"/>
              </a:pPr>
              <a:r>
                <a:rPr lang="en-SG" sz="1200" b="1" dirty="0"/>
                <a:t>Data Scaling</a:t>
              </a:r>
            </a:p>
            <a:p>
              <a:endParaRPr lang="en-SG" sz="1200" dirty="0"/>
            </a:p>
            <a:p>
              <a:pPr marL="176213" indent="-176213">
                <a:buFont typeface="+mj-lt"/>
                <a:buAutoNum type="arabicParenR" startAt="4"/>
              </a:pPr>
              <a:r>
                <a:rPr lang="en-SG" sz="1200" b="1" dirty="0"/>
                <a:t>Train Model</a:t>
              </a:r>
            </a:p>
          </p:txBody>
        </p:sp>
      </p:grpSp>
      <p:grpSp>
        <p:nvGrpSpPr>
          <p:cNvPr id="84" name="Group 83">
            <a:extLst>
              <a:ext uri="{FF2B5EF4-FFF2-40B4-BE49-F238E27FC236}">
                <a16:creationId xmlns:a16="http://schemas.microsoft.com/office/drawing/2014/main" id="{254EE084-9711-8AE8-B07B-18B6E805F4E7}"/>
              </a:ext>
            </a:extLst>
          </p:cNvPr>
          <p:cNvGrpSpPr/>
          <p:nvPr/>
        </p:nvGrpSpPr>
        <p:grpSpPr>
          <a:xfrm>
            <a:off x="7904847" y="2542568"/>
            <a:ext cx="1689820" cy="3654343"/>
            <a:chOff x="7329274" y="2651625"/>
            <a:chExt cx="1689820" cy="3654343"/>
          </a:xfrm>
        </p:grpSpPr>
        <p:sp>
          <p:nvSpPr>
            <p:cNvPr id="85" name="Rectangle: Rounded Corners 84">
              <a:extLst>
                <a:ext uri="{FF2B5EF4-FFF2-40B4-BE49-F238E27FC236}">
                  <a16:creationId xmlns:a16="http://schemas.microsoft.com/office/drawing/2014/main" id="{F0CFDC85-2DE1-F4F4-0A34-F28C31C2F1E6}"/>
                </a:ext>
              </a:extLst>
            </p:cNvPr>
            <p:cNvSpPr/>
            <p:nvPr/>
          </p:nvSpPr>
          <p:spPr>
            <a:xfrm>
              <a:off x="7388415" y="3425968"/>
              <a:ext cx="1548000" cy="2880000"/>
            </a:xfrm>
            <a:prstGeom prst="roundRect">
              <a:avLst>
                <a:gd name="adj" fmla="val 10000"/>
              </a:avLst>
            </a:prstGeom>
          </p:spPr>
          <p:style>
            <a:lnRef idx="2">
              <a:schemeClr val="accent2">
                <a:hueOff val="672631"/>
                <a:satOff val="-714"/>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86" name="Group 85">
              <a:extLst>
                <a:ext uri="{FF2B5EF4-FFF2-40B4-BE49-F238E27FC236}">
                  <a16:creationId xmlns:a16="http://schemas.microsoft.com/office/drawing/2014/main" id="{C53FA4E3-8CFC-A7EE-ED0D-615705E75AB1}"/>
                </a:ext>
              </a:extLst>
            </p:cNvPr>
            <p:cNvGrpSpPr/>
            <p:nvPr/>
          </p:nvGrpSpPr>
          <p:grpSpPr>
            <a:xfrm>
              <a:off x="7329274" y="2651625"/>
              <a:ext cx="1689820" cy="707886"/>
              <a:chOff x="1434099" y="2651625"/>
              <a:chExt cx="1689820" cy="707886"/>
            </a:xfrm>
          </p:grpSpPr>
          <p:sp>
            <p:nvSpPr>
              <p:cNvPr id="88" name="Arrow: Chevron 87">
                <a:extLst>
                  <a:ext uri="{FF2B5EF4-FFF2-40B4-BE49-F238E27FC236}">
                    <a16:creationId xmlns:a16="http://schemas.microsoft.com/office/drawing/2014/main" id="{A8A14025-81DA-360C-CAC1-0E8205D49BC3}"/>
                  </a:ext>
                </a:extLst>
              </p:cNvPr>
              <p:cNvSpPr/>
              <p:nvPr/>
            </p:nvSpPr>
            <p:spPr>
              <a:xfrm>
                <a:off x="1434099" y="2683725"/>
                <a:ext cx="1689820" cy="652270"/>
              </a:xfrm>
              <a:prstGeom prst="chevron">
                <a:avLst>
                  <a:gd name="adj" fmla="val 40000"/>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9" name="TextBox 88">
                <a:extLst>
                  <a:ext uri="{FF2B5EF4-FFF2-40B4-BE49-F238E27FC236}">
                    <a16:creationId xmlns:a16="http://schemas.microsoft.com/office/drawing/2014/main" id="{4CDA1981-EA7D-FAD8-38DB-4965B06D74C5}"/>
                  </a:ext>
                </a:extLst>
              </p:cNvPr>
              <p:cNvSpPr txBox="1"/>
              <p:nvPr/>
            </p:nvSpPr>
            <p:spPr>
              <a:xfrm>
                <a:off x="1551963" y="2651625"/>
                <a:ext cx="1462899" cy="707886"/>
              </a:xfrm>
              <a:prstGeom prst="rect">
                <a:avLst/>
              </a:prstGeom>
              <a:noFill/>
            </p:spPr>
            <p:txBody>
              <a:bodyPr wrap="square" rtlCol="0">
                <a:spAutoFit/>
              </a:bodyPr>
              <a:lstStyle/>
              <a:p>
                <a:pPr algn="ctr"/>
                <a:r>
                  <a:rPr lang="en-SG" sz="2000" b="1" dirty="0">
                    <a:solidFill>
                      <a:schemeClr val="bg1"/>
                    </a:solidFill>
                    <a:latin typeface="Baskerville Old Face" panose="02020602080505020303" pitchFamily="18" charset="0"/>
                    <a:cs typeface="Arial" panose="020B0604020202020204" pitchFamily="34" charset="0"/>
                  </a:rPr>
                  <a:t>Model Tuning</a:t>
                </a:r>
              </a:p>
            </p:txBody>
          </p:sp>
        </p:grpSp>
        <p:sp>
          <p:nvSpPr>
            <p:cNvPr id="87" name="TextBox 86">
              <a:extLst>
                <a:ext uri="{FF2B5EF4-FFF2-40B4-BE49-F238E27FC236}">
                  <a16:creationId xmlns:a16="http://schemas.microsoft.com/office/drawing/2014/main" id="{E653E632-8A8B-FF6A-8DE8-5A61D665603F}"/>
                </a:ext>
              </a:extLst>
            </p:cNvPr>
            <p:cNvSpPr txBox="1"/>
            <p:nvPr/>
          </p:nvSpPr>
          <p:spPr>
            <a:xfrm>
              <a:off x="7363247" y="3449484"/>
              <a:ext cx="1630679" cy="1384995"/>
            </a:xfrm>
            <a:prstGeom prst="rect">
              <a:avLst/>
            </a:prstGeom>
            <a:noFill/>
          </p:spPr>
          <p:txBody>
            <a:bodyPr wrap="square" rtlCol="0">
              <a:spAutoFit/>
            </a:bodyPr>
            <a:lstStyle/>
            <a:p>
              <a:pPr marL="176213" indent="-176213">
                <a:buAutoNum type="arabicParenR"/>
              </a:pPr>
              <a:r>
                <a:rPr lang="en-SG" sz="1200" b="1" dirty="0"/>
                <a:t>Regularization</a:t>
              </a:r>
            </a:p>
            <a:p>
              <a:pPr marL="176213" indent="-176213">
                <a:buFont typeface="Arial" panose="020B0604020202020204" pitchFamily="34" charset="0"/>
                <a:buChar char="•"/>
              </a:pPr>
              <a:r>
                <a:rPr lang="en-SG" sz="1200" dirty="0"/>
                <a:t>L1 &amp; L2</a:t>
              </a:r>
            </a:p>
            <a:p>
              <a:endParaRPr lang="en-SG" sz="1200" dirty="0"/>
            </a:p>
            <a:p>
              <a:pPr marL="176213" indent="-176213">
                <a:buFont typeface="+mj-lt"/>
                <a:buAutoNum type="arabicParenR" startAt="2"/>
              </a:pPr>
              <a:r>
                <a:rPr lang="en-SG" sz="1200" b="1" dirty="0"/>
                <a:t>Hyperparameter Tuning</a:t>
              </a:r>
            </a:p>
            <a:p>
              <a:pPr marL="171450" indent="-171450">
                <a:buFont typeface="Arial" panose="020B0604020202020204" pitchFamily="34" charset="0"/>
                <a:buChar char="•"/>
              </a:pPr>
              <a:r>
                <a:rPr lang="en-SG" sz="1200" dirty="0"/>
                <a:t>Random Search</a:t>
              </a:r>
            </a:p>
            <a:p>
              <a:pPr marL="171450" indent="-171450">
                <a:buFont typeface="Arial" panose="020B0604020202020204" pitchFamily="34" charset="0"/>
                <a:buChar char="•"/>
              </a:pPr>
              <a:r>
                <a:rPr lang="en-SG" sz="1200" dirty="0"/>
                <a:t>Grid Search</a:t>
              </a:r>
            </a:p>
          </p:txBody>
        </p:sp>
      </p:grpSp>
      <p:grpSp>
        <p:nvGrpSpPr>
          <p:cNvPr id="90" name="Group 89">
            <a:extLst>
              <a:ext uri="{FF2B5EF4-FFF2-40B4-BE49-F238E27FC236}">
                <a16:creationId xmlns:a16="http://schemas.microsoft.com/office/drawing/2014/main" id="{FE9E952D-21BF-872B-F470-0C2D6B57F897}"/>
              </a:ext>
            </a:extLst>
          </p:cNvPr>
          <p:cNvGrpSpPr/>
          <p:nvPr/>
        </p:nvGrpSpPr>
        <p:grpSpPr>
          <a:xfrm>
            <a:off x="9660092" y="2542568"/>
            <a:ext cx="1689820" cy="3654343"/>
            <a:chOff x="7329274" y="2651625"/>
            <a:chExt cx="1689820" cy="3654343"/>
          </a:xfrm>
        </p:grpSpPr>
        <p:sp>
          <p:nvSpPr>
            <p:cNvPr id="91" name="Rectangle: Rounded Corners 90">
              <a:extLst>
                <a:ext uri="{FF2B5EF4-FFF2-40B4-BE49-F238E27FC236}">
                  <a16:creationId xmlns:a16="http://schemas.microsoft.com/office/drawing/2014/main" id="{316DAE69-3196-4EBD-3E52-DA1E782C3551}"/>
                </a:ext>
              </a:extLst>
            </p:cNvPr>
            <p:cNvSpPr/>
            <p:nvPr/>
          </p:nvSpPr>
          <p:spPr>
            <a:xfrm>
              <a:off x="7388415" y="3425968"/>
              <a:ext cx="1548000" cy="2880000"/>
            </a:xfrm>
            <a:prstGeom prst="roundRect">
              <a:avLst>
                <a:gd name="adj" fmla="val 10000"/>
              </a:avLst>
            </a:prstGeom>
          </p:spPr>
          <p:style>
            <a:lnRef idx="2">
              <a:schemeClr val="accent2">
                <a:hueOff val="672631"/>
                <a:satOff val="-714"/>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SG" dirty="0"/>
            </a:p>
          </p:txBody>
        </p:sp>
        <p:grpSp>
          <p:nvGrpSpPr>
            <p:cNvPr id="92" name="Group 91">
              <a:extLst>
                <a:ext uri="{FF2B5EF4-FFF2-40B4-BE49-F238E27FC236}">
                  <a16:creationId xmlns:a16="http://schemas.microsoft.com/office/drawing/2014/main" id="{F1094FC2-CAA6-5CBF-551D-A803ADB7541D}"/>
                </a:ext>
              </a:extLst>
            </p:cNvPr>
            <p:cNvGrpSpPr/>
            <p:nvPr/>
          </p:nvGrpSpPr>
          <p:grpSpPr>
            <a:xfrm>
              <a:off x="7329274" y="2651625"/>
              <a:ext cx="1689820" cy="707886"/>
              <a:chOff x="1434099" y="2651625"/>
              <a:chExt cx="1689820" cy="707886"/>
            </a:xfrm>
          </p:grpSpPr>
          <p:sp>
            <p:nvSpPr>
              <p:cNvPr id="94" name="Arrow: Chevron 93">
                <a:extLst>
                  <a:ext uri="{FF2B5EF4-FFF2-40B4-BE49-F238E27FC236}">
                    <a16:creationId xmlns:a16="http://schemas.microsoft.com/office/drawing/2014/main" id="{9EC47D27-B6BE-4F89-67AE-14F092A900F1}"/>
                  </a:ext>
                </a:extLst>
              </p:cNvPr>
              <p:cNvSpPr/>
              <p:nvPr/>
            </p:nvSpPr>
            <p:spPr>
              <a:xfrm>
                <a:off x="1434099" y="2683725"/>
                <a:ext cx="1689820" cy="652270"/>
              </a:xfrm>
              <a:prstGeom prst="chevron">
                <a:avLst>
                  <a:gd name="adj" fmla="val 40000"/>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5" name="TextBox 94">
                <a:extLst>
                  <a:ext uri="{FF2B5EF4-FFF2-40B4-BE49-F238E27FC236}">
                    <a16:creationId xmlns:a16="http://schemas.microsoft.com/office/drawing/2014/main" id="{6AB9A565-F8C8-D580-F2F6-CA5D05AB17D4}"/>
                  </a:ext>
                </a:extLst>
              </p:cNvPr>
              <p:cNvSpPr txBox="1"/>
              <p:nvPr/>
            </p:nvSpPr>
            <p:spPr>
              <a:xfrm>
                <a:off x="1551963" y="2651625"/>
                <a:ext cx="1462899" cy="707886"/>
              </a:xfrm>
              <a:prstGeom prst="rect">
                <a:avLst/>
              </a:prstGeom>
              <a:noFill/>
            </p:spPr>
            <p:txBody>
              <a:bodyPr wrap="square" rtlCol="0">
                <a:spAutoFit/>
              </a:bodyPr>
              <a:lstStyle/>
              <a:p>
                <a:pPr algn="ctr"/>
                <a:r>
                  <a:rPr lang="en-SG" sz="2000" b="1">
                    <a:solidFill>
                      <a:schemeClr val="bg1"/>
                    </a:solidFill>
                    <a:latin typeface="Baskerville Old Face" panose="02020602080505020303" pitchFamily="18" charset="0"/>
                    <a:cs typeface="Arial" panose="020B0604020202020204" pitchFamily="34" charset="0"/>
                  </a:rPr>
                  <a:t>Model Selection</a:t>
                </a:r>
              </a:p>
            </p:txBody>
          </p:sp>
        </p:grpSp>
        <p:sp>
          <p:nvSpPr>
            <p:cNvPr id="93" name="TextBox 92">
              <a:extLst>
                <a:ext uri="{FF2B5EF4-FFF2-40B4-BE49-F238E27FC236}">
                  <a16:creationId xmlns:a16="http://schemas.microsoft.com/office/drawing/2014/main" id="{04AA14E9-9F81-BBDA-F4B8-6DD1808C16F9}"/>
                </a:ext>
              </a:extLst>
            </p:cNvPr>
            <p:cNvSpPr txBox="1"/>
            <p:nvPr/>
          </p:nvSpPr>
          <p:spPr>
            <a:xfrm>
              <a:off x="7363247" y="3449484"/>
              <a:ext cx="1630679" cy="2123658"/>
            </a:xfrm>
            <a:prstGeom prst="rect">
              <a:avLst/>
            </a:prstGeom>
            <a:noFill/>
          </p:spPr>
          <p:txBody>
            <a:bodyPr wrap="square" rtlCol="0">
              <a:spAutoFit/>
            </a:bodyPr>
            <a:lstStyle/>
            <a:p>
              <a:pPr marL="176213" indent="-176213">
                <a:buAutoNum type="arabicParenR"/>
              </a:pPr>
              <a:r>
                <a:rPr lang="en-SG" sz="1200" b="1" dirty="0"/>
                <a:t>Adjusted R</a:t>
              </a:r>
              <a:r>
                <a:rPr lang="en-SG" sz="1200" b="1" baseline="30000" dirty="0"/>
                <a:t>2</a:t>
              </a:r>
              <a:endParaRPr lang="en-SG" sz="1200" dirty="0"/>
            </a:p>
            <a:p>
              <a:endParaRPr lang="en-SG" sz="1200" dirty="0"/>
            </a:p>
            <a:p>
              <a:pPr marL="176213" indent="-176213">
                <a:buFont typeface="+mj-lt"/>
                <a:buAutoNum type="arabicParenR" startAt="2"/>
              </a:pPr>
              <a:r>
                <a:rPr lang="en-SG" sz="1200" b="1" dirty="0"/>
                <a:t>Root Mean Squared Error</a:t>
              </a:r>
            </a:p>
            <a:p>
              <a:endParaRPr lang="en-SG" sz="1200" dirty="0"/>
            </a:p>
            <a:p>
              <a:pPr marL="176213" indent="-176213">
                <a:buFont typeface="+mj-lt"/>
                <a:buAutoNum type="arabicParenR" startAt="3"/>
              </a:pPr>
              <a:r>
                <a:rPr lang="en-SG" sz="1200" b="1" dirty="0"/>
                <a:t>AIC/BIC</a:t>
              </a:r>
            </a:p>
            <a:p>
              <a:endParaRPr lang="en-SG" sz="1200" dirty="0"/>
            </a:p>
            <a:p>
              <a:pPr marL="176213" indent="-176213">
                <a:buFont typeface="+mj-lt"/>
                <a:buAutoNum type="arabicParenR" startAt="4"/>
              </a:pPr>
              <a:r>
                <a:rPr lang="en-SG" sz="1200" b="1" dirty="0"/>
                <a:t>Cross Validation</a:t>
              </a:r>
            </a:p>
            <a:p>
              <a:pPr marL="176213" indent="-176213">
                <a:buFont typeface="+mj-lt"/>
                <a:buAutoNum type="arabicParenR" startAt="4"/>
              </a:pPr>
              <a:endParaRPr lang="en-SG" sz="1200" b="1" dirty="0"/>
            </a:p>
            <a:p>
              <a:endParaRPr lang="en-SG" sz="1200" b="1" dirty="0"/>
            </a:p>
            <a:p>
              <a:endParaRPr lang="en-SG" sz="1200" dirty="0"/>
            </a:p>
          </p:txBody>
        </p:sp>
      </p:grpSp>
    </p:spTree>
    <p:extLst>
      <p:ext uri="{BB962C8B-B14F-4D97-AF65-F5344CB8AC3E}">
        <p14:creationId xmlns:p14="http://schemas.microsoft.com/office/powerpoint/2010/main" val="252669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46BD-0BD2-486A-4190-A0B34766C0DB}"/>
              </a:ext>
            </a:extLst>
          </p:cNvPr>
          <p:cNvSpPr>
            <a:spLocks noGrp="1"/>
          </p:cNvSpPr>
          <p:nvPr>
            <p:ph type="title"/>
          </p:nvPr>
        </p:nvSpPr>
        <p:spPr/>
        <p:txBody>
          <a:bodyPr/>
          <a:lstStyle/>
          <a:p>
            <a:r>
              <a:rPr lang="en-SG"/>
              <a:t>Hypotheses</a:t>
            </a:r>
          </a:p>
        </p:txBody>
      </p:sp>
      <p:sp>
        <p:nvSpPr>
          <p:cNvPr id="3" name="Content Placeholder 2">
            <a:extLst>
              <a:ext uri="{FF2B5EF4-FFF2-40B4-BE49-F238E27FC236}">
                <a16:creationId xmlns:a16="http://schemas.microsoft.com/office/drawing/2014/main" id="{345499AA-9129-2AEA-EFE0-7921AAD8BE2A}"/>
              </a:ext>
            </a:extLst>
          </p:cNvPr>
          <p:cNvSpPr>
            <a:spLocks noGrp="1"/>
          </p:cNvSpPr>
          <p:nvPr>
            <p:ph idx="1"/>
          </p:nvPr>
        </p:nvSpPr>
        <p:spPr/>
        <p:txBody>
          <a:bodyPr/>
          <a:lstStyle/>
          <a:p>
            <a:pPr>
              <a:buFont typeface="Arial" panose="020B0604020202020204" pitchFamily="34" charset="0"/>
              <a:buChar char="•"/>
            </a:pPr>
            <a:r>
              <a:rPr lang="en-SG" dirty="0"/>
              <a:t>Increase in the younger age group segment (20-59 years) of the population likely to increase the demand of public housing more than other age groups</a:t>
            </a:r>
          </a:p>
          <a:p>
            <a:pPr>
              <a:buFont typeface="Arial" panose="020B0604020202020204" pitchFamily="34" charset="0"/>
              <a:buChar char="•"/>
            </a:pPr>
            <a:r>
              <a:rPr lang="en-SG" dirty="0"/>
              <a:t>Increase in the older age group (&gt;= 60 years) segment of the population may decrease the demand of public housing </a:t>
            </a:r>
          </a:p>
        </p:txBody>
      </p:sp>
    </p:spTree>
    <p:extLst>
      <p:ext uri="{BB962C8B-B14F-4D97-AF65-F5344CB8AC3E}">
        <p14:creationId xmlns:p14="http://schemas.microsoft.com/office/powerpoint/2010/main" val="292911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46BD-0BD2-486A-4190-A0B34766C0DB}"/>
              </a:ext>
            </a:extLst>
          </p:cNvPr>
          <p:cNvSpPr>
            <a:spLocks noGrp="1"/>
          </p:cNvSpPr>
          <p:nvPr>
            <p:ph type="title"/>
          </p:nvPr>
        </p:nvSpPr>
        <p:spPr/>
        <p:txBody>
          <a:bodyPr/>
          <a:lstStyle/>
          <a:p>
            <a:r>
              <a:rPr lang="en-SG" dirty="0"/>
              <a:t>Models</a:t>
            </a:r>
          </a:p>
        </p:txBody>
      </p:sp>
      <p:graphicFrame>
        <p:nvGraphicFramePr>
          <p:cNvPr id="7" name="Content Placeholder 2">
            <a:extLst>
              <a:ext uri="{FF2B5EF4-FFF2-40B4-BE49-F238E27FC236}">
                <a16:creationId xmlns:a16="http://schemas.microsoft.com/office/drawing/2014/main" id="{6FDC1F25-C41D-D990-0495-9152289A57E2}"/>
              </a:ext>
            </a:extLst>
          </p:cNvPr>
          <p:cNvGraphicFramePr>
            <a:graphicFrameLocks/>
          </p:cNvGraphicFramePr>
          <p:nvPr>
            <p:extLst>
              <p:ext uri="{D42A27DB-BD31-4B8C-83A1-F6EECF244321}">
                <p14:modId xmlns:p14="http://schemas.microsoft.com/office/powerpoint/2010/main" val="3584110469"/>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07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59E4-9EA2-4447-E181-4738239B7C03}"/>
              </a:ext>
            </a:extLst>
          </p:cNvPr>
          <p:cNvSpPr>
            <a:spLocks noGrp="1"/>
          </p:cNvSpPr>
          <p:nvPr>
            <p:ph type="title"/>
          </p:nvPr>
        </p:nvSpPr>
        <p:spPr/>
        <p:txBody>
          <a:bodyPr/>
          <a:lstStyle/>
          <a:p>
            <a:r>
              <a:rPr lang="en-SG" dirty="0"/>
              <a:t>Datasets</a:t>
            </a:r>
          </a:p>
        </p:txBody>
      </p:sp>
      <p:sp>
        <p:nvSpPr>
          <p:cNvPr id="3" name="Content Placeholder 2">
            <a:extLst>
              <a:ext uri="{FF2B5EF4-FFF2-40B4-BE49-F238E27FC236}">
                <a16:creationId xmlns:a16="http://schemas.microsoft.com/office/drawing/2014/main" id="{20B64989-E224-EA74-37F4-0F760C968066}"/>
              </a:ext>
            </a:extLst>
          </p:cNvPr>
          <p:cNvSpPr>
            <a:spLocks noGrp="1"/>
          </p:cNvSpPr>
          <p:nvPr>
            <p:ph idx="1"/>
          </p:nvPr>
        </p:nvSpPr>
        <p:spPr>
          <a:xfrm>
            <a:off x="1295401" y="2424954"/>
            <a:ext cx="10082752" cy="872068"/>
          </a:xfrm>
        </p:spPr>
        <p:txBody>
          <a:bodyPr>
            <a:normAutofit/>
          </a:bodyPr>
          <a:lstStyle/>
          <a:p>
            <a:pPr marL="0" indent="0">
              <a:spcBef>
                <a:spcPts val="0"/>
              </a:spcBef>
              <a:spcAft>
                <a:spcPts val="100"/>
              </a:spcAft>
              <a:buNone/>
            </a:pPr>
            <a:r>
              <a:rPr lang="en-SG" sz="1400" b="1" dirty="0"/>
              <a:t>Dataset 1</a:t>
            </a:r>
            <a:r>
              <a:rPr lang="en-SG" sz="1400" dirty="0"/>
              <a:t>:  HDB resale data (Source: </a:t>
            </a:r>
            <a:r>
              <a:rPr lang="en-SG" sz="1400" dirty="0">
                <a:solidFill>
                  <a:schemeClr val="accent6">
                    <a:lumMod val="50000"/>
                  </a:schemeClr>
                </a:solidFill>
                <a:hlinkClick r:id="rId2">
                  <a:extLst>
                    <a:ext uri="{A12FA001-AC4F-418D-AE19-62706E023703}">
                      <ahyp:hlinkClr xmlns:ahyp="http://schemas.microsoft.com/office/drawing/2018/hyperlinkcolor" val="tx"/>
                    </a:ext>
                  </a:extLst>
                </a:hlinkClick>
              </a:rPr>
              <a:t>https://data.gov.sg/dataset/resale-flat-prices</a:t>
            </a:r>
            <a:r>
              <a:rPr lang="en-SG" sz="1400" dirty="0"/>
              <a:t>)</a:t>
            </a:r>
          </a:p>
          <a:p>
            <a:pPr marL="0" indent="0">
              <a:spcBef>
                <a:spcPts val="100"/>
              </a:spcBef>
              <a:buNone/>
            </a:pPr>
            <a:r>
              <a:rPr lang="en-SG" sz="1400" dirty="0"/>
              <a:t> - 11 Attributes describing public housing such as address, size of the flat and resale price</a:t>
            </a:r>
          </a:p>
        </p:txBody>
      </p:sp>
      <p:pic>
        <p:nvPicPr>
          <p:cNvPr id="4" name="Picture 3" descr="A picture containing text, screenshot, font, number&#10;&#10;Description automatically generated">
            <a:extLst>
              <a:ext uri="{FF2B5EF4-FFF2-40B4-BE49-F238E27FC236}">
                <a16:creationId xmlns:a16="http://schemas.microsoft.com/office/drawing/2014/main" id="{33BA2F22-AE74-139B-3D93-BF358FCD3EB9}"/>
              </a:ext>
            </a:extLst>
          </p:cNvPr>
          <p:cNvPicPr>
            <a:picLocks noChangeAspect="1"/>
          </p:cNvPicPr>
          <p:nvPr/>
        </p:nvPicPr>
        <p:blipFill rotWithShape="1">
          <a:blip r:embed="rId3">
            <a:extLst>
              <a:ext uri="{28A0092B-C50C-407E-A947-70E740481C1C}">
                <a14:useLocalDpi xmlns:a14="http://schemas.microsoft.com/office/drawing/2010/main" val="0"/>
              </a:ext>
            </a:extLst>
          </a:blip>
          <a:srcRect t="1" b="52528"/>
          <a:stretch/>
        </p:blipFill>
        <p:spPr>
          <a:xfrm>
            <a:off x="1507829" y="3029107"/>
            <a:ext cx="9000000" cy="622660"/>
          </a:xfrm>
          <a:prstGeom prst="rect">
            <a:avLst/>
          </a:prstGeom>
          <a:ln>
            <a:solidFill>
              <a:schemeClr val="tx1"/>
            </a:solidFill>
          </a:ln>
        </p:spPr>
      </p:pic>
      <p:sp>
        <p:nvSpPr>
          <p:cNvPr id="5" name="Content Placeholder 2">
            <a:extLst>
              <a:ext uri="{FF2B5EF4-FFF2-40B4-BE49-F238E27FC236}">
                <a16:creationId xmlns:a16="http://schemas.microsoft.com/office/drawing/2014/main" id="{74AE1DE7-5DD3-8916-A826-F6826222625F}"/>
              </a:ext>
            </a:extLst>
          </p:cNvPr>
          <p:cNvSpPr txBox="1">
            <a:spLocks/>
          </p:cNvSpPr>
          <p:nvPr/>
        </p:nvSpPr>
        <p:spPr>
          <a:xfrm>
            <a:off x="1295400" y="3700867"/>
            <a:ext cx="10082751" cy="87206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spcBef>
                <a:spcPts val="0"/>
              </a:spcBef>
              <a:spcAft>
                <a:spcPts val="100"/>
              </a:spcAft>
              <a:buFont typeface="Arial"/>
              <a:buNone/>
            </a:pPr>
            <a:r>
              <a:rPr lang="en-SG" sz="1400" b="1" dirty="0"/>
              <a:t>Dataset 2</a:t>
            </a:r>
            <a:r>
              <a:rPr lang="en-SG" sz="1400" dirty="0"/>
              <a:t>:  Consumer Price Index (CPI) data (Source: </a:t>
            </a:r>
            <a:r>
              <a:rPr lang="en-SG" sz="1400" dirty="0">
                <a:solidFill>
                  <a:schemeClr val="accent6">
                    <a:lumMod val="50000"/>
                  </a:schemeClr>
                </a:solidFill>
                <a:hlinkClick r:id="rId4">
                  <a:extLst>
                    <a:ext uri="{A12FA001-AC4F-418D-AE19-62706E023703}">
                      <ahyp:hlinkClr xmlns:ahyp="http://schemas.microsoft.com/office/drawing/2018/hyperlinkcolor" val="tx"/>
                    </a:ext>
                  </a:extLst>
                </a:hlinkClick>
              </a:rPr>
              <a:t>https://www.worldbank.org/en/research/brief/inflationdatabase</a:t>
            </a:r>
            <a:r>
              <a:rPr lang="en-SG" sz="1400" dirty="0"/>
              <a:t>)</a:t>
            </a:r>
          </a:p>
          <a:p>
            <a:pPr marL="0" indent="0">
              <a:spcBef>
                <a:spcPts val="100"/>
              </a:spcBef>
              <a:buNone/>
            </a:pPr>
            <a:r>
              <a:rPr lang="en-SG" sz="1400" dirty="0"/>
              <a:t> - Time series data regarding various countries’ CPI from 1970 to 2022</a:t>
            </a:r>
          </a:p>
          <a:p>
            <a:pPr marL="0" indent="0">
              <a:spcBef>
                <a:spcPts val="100"/>
              </a:spcBef>
              <a:buFont typeface="Arial"/>
              <a:buNone/>
            </a:pPr>
            <a:endParaRPr lang="en-SG" sz="1400" dirty="0"/>
          </a:p>
        </p:txBody>
      </p:sp>
      <p:sp>
        <p:nvSpPr>
          <p:cNvPr id="6" name="Content Placeholder 2">
            <a:extLst>
              <a:ext uri="{FF2B5EF4-FFF2-40B4-BE49-F238E27FC236}">
                <a16:creationId xmlns:a16="http://schemas.microsoft.com/office/drawing/2014/main" id="{1B1DD888-7F23-83FC-4CB3-A59C087FCB0F}"/>
              </a:ext>
            </a:extLst>
          </p:cNvPr>
          <p:cNvSpPr txBox="1">
            <a:spLocks/>
          </p:cNvSpPr>
          <p:nvPr/>
        </p:nvSpPr>
        <p:spPr>
          <a:xfrm>
            <a:off x="1295401" y="4809843"/>
            <a:ext cx="10206788" cy="101628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spcAft>
                <a:spcPts val="100"/>
              </a:spcAft>
              <a:buNone/>
            </a:pPr>
            <a:r>
              <a:rPr lang="en-SG" sz="1400" b="1" dirty="0"/>
              <a:t>Dataset 3</a:t>
            </a:r>
            <a:r>
              <a:rPr lang="en-SG" sz="1400" dirty="0"/>
              <a:t>:  Singapore Demographics data (Source: </a:t>
            </a:r>
            <a:r>
              <a:rPr lang="en-SG" sz="1400" dirty="0">
                <a:solidFill>
                  <a:schemeClr val="accent6">
                    <a:lumMod val="50000"/>
                  </a:schemeClr>
                </a:solidFill>
                <a:hlinkClick r:id="rId5">
                  <a:extLst>
                    <a:ext uri="{A12FA001-AC4F-418D-AE19-62706E023703}">
                      <ahyp:hlinkClr xmlns:ahyp="http://schemas.microsoft.com/office/drawing/2018/hyperlinkcolor" val="tx"/>
                    </a:ext>
                  </a:extLst>
                </a:hlinkClick>
              </a:rPr>
              <a:t>https://www.singstat.gov.sg/find-data/search-bytheme/population/population-and-population-structure/latest-data</a:t>
            </a:r>
            <a:r>
              <a:rPr lang="en-SG" sz="1400" dirty="0"/>
              <a:t>)</a:t>
            </a:r>
          </a:p>
          <a:p>
            <a:pPr marL="0" indent="0">
              <a:spcBef>
                <a:spcPts val="100"/>
              </a:spcBef>
              <a:buNone/>
            </a:pPr>
            <a:r>
              <a:rPr lang="en-SG" sz="1400" dirty="0"/>
              <a:t> - Demographics consisting of Singapore’s population count, population growth and breakdown by age group covering the period 1950 to 2022</a:t>
            </a:r>
          </a:p>
          <a:p>
            <a:pPr marL="0" indent="0">
              <a:spcBef>
                <a:spcPts val="100"/>
              </a:spcBef>
              <a:buFont typeface="Arial"/>
              <a:buNone/>
            </a:pPr>
            <a:endParaRPr lang="en-SG" sz="1400" dirty="0"/>
          </a:p>
        </p:txBody>
      </p:sp>
      <p:pic>
        <p:nvPicPr>
          <p:cNvPr id="7" name="Picture 6">
            <a:extLst>
              <a:ext uri="{FF2B5EF4-FFF2-40B4-BE49-F238E27FC236}">
                <a16:creationId xmlns:a16="http://schemas.microsoft.com/office/drawing/2014/main" id="{A09CCED5-8259-4F33-8982-D27BDC834B2A}"/>
              </a:ext>
            </a:extLst>
          </p:cNvPr>
          <p:cNvPicPr>
            <a:picLocks noChangeAspect="1"/>
          </p:cNvPicPr>
          <p:nvPr/>
        </p:nvPicPr>
        <p:blipFill rotWithShape="1">
          <a:blip r:embed="rId6">
            <a:extLst>
              <a:ext uri="{28A0092B-C50C-407E-A947-70E740481C1C}">
                <a14:useLocalDpi xmlns:a14="http://schemas.microsoft.com/office/drawing/2010/main" val="0"/>
              </a:ext>
            </a:extLst>
          </a:blip>
          <a:srcRect l="1324" t="12942" r="8" b="15702"/>
          <a:stretch/>
        </p:blipFill>
        <p:spPr>
          <a:xfrm>
            <a:off x="1507829" y="4292699"/>
            <a:ext cx="9000000" cy="461033"/>
          </a:xfrm>
          <a:prstGeom prst="rect">
            <a:avLst/>
          </a:prstGeom>
          <a:ln>
            <a:solidFill>
              <a:schemeClr val="tx1"/>
            </a:solidFill>
          </a:ln>
        </p:spPr>
      </p:pic>
      <p:pic>
        <p:nvPicPr>
          <p:cNvPr id="8" name="Picture 7" descr="A picture containing text, font, number, line&#10;&#10;Description automatically generated">
            <a:extLst>
              <a:ext uri="{FF2B5EF4-FFF2-40B4-BE49-F238E27FC236}">
                <a16:creationId xmlns:a16="http://schemas.microsoft.com/office/drawing/2014/main" id="{350B7D77-43F3-57BE-E752-50FDC8166E81}"/>
              </a:ext>
            </a:extLst>
          </p:cNvPr>
          <p:cNvPicPr>
            <a:picLocks noChangeAspect="1"/>
          </p:cNvPicPr>
          <p:nvPr/>
        </p:nvPicPr>
        <p:blipFill rotWithShape="1">
          <a:blip r:embed="rId7">
            <a:extLst>
              <a:ext uri="{28A0092B-C50C-407E-A947-70E740481C1C}">
                <a14:useLocalDpi xmlns:a14="http://schemas.microsoft.com/office/drawing/2010/main" val="0"/>
              </a:ext>
            </a:extLst>
          </a:blip>
          <a:srcRect b="55813"/>
          <a:stretch/>
        </p:blipFill>
        <p:spPr>
          <a:xfrm>
            <a:off x="1507828" y="5586741"/>
            <a:ext cx="9000000" cy="540555"/>
          </a:xfrm>
          <a:prstGeom prst="rect">
            <a:avLst/>
          </a:prstGeom>
          <a:ln>
            <a:solidFill>
              <a:schemeClr val="tx1"/>
            </a:solidFill>
          </a:ln>
        </p:spPr>
      </p:pic>
      <p:sp>
        <p:nvSpPr>
          <p:cNvPr id="9" name="Rectangle 8">
            <a:extLst>
              <a:ext uri="{FF2B5EF4-FFF2-40B4-BE49-F238E27FC236}">
                <a16:creationId xmlns:a16="http://schemas.microsoft.com/office/drawing/2014/main" id="{D764362C-BBD7-EB9E-A8C7-45261A84C0BA}"/>
              </a:ext>
            </a:extLst>
          </p:cNvPr>
          <p:cNvSpPr/>
          <p:nvPr/>
        </p:nvSpPr>
        <p:spPr>
          <a:xfrm>
            <a:off x="3388093" y="5826132"/>
            <a:ext cx="173254" cy="561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681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8401-706E-A109-E437-57E3157A0CE5}"/>
              </a:ext>
            </a:extLst>
          </p:cNvPr>
          <p:cNvSpPr>
            <a:spLocks noGrp="1"/>
          </p:cNvSpPr>
          <p:nvPr>
            <p:ph type="title"/>
          </p:nvPr>
        </p:nvSpPr>
        <p:spPr/>
        <p:txBody>
          <a:bodyPr/>
          <a:lstStyle/>
          <a:p>
            <a:r>
              <a:rPr lang="en-SG"/>
              <a:t>Data Cleaning</a:t>
            </a:r>
          </a:p>
        </p:txBody>
      </p:sp>
      <p:sp>
        <p:nvSpPr>
          <p:cNvPr id="3" name="Content Placeholder 2">
            <a:extLst>
              <a:ext uri="{FF2B5EF4-FFF2-40B4-BE49-F238E27FC236}">
                <a16:creationId xmlns:a16="http://schemas.microsoft.com/office/drawing/2014/main" id="{052FAC2D-572E-960F-7DDE-BF07EBFC7F5F}"/>
              </a:ext>
            </a:extLst>
          </p:cNvPr>
          <p:cNvSpPr>
            <a:spLocks noGrp="1"/>
          </p:cNvSpPr>
          <p:nvPr>
            <p:ph idx="1"/>
          </p:nvPr>
        </p:nvSpPr>
        <p:spPr/>
        <p:txBody>
          <a:bodyPr vert="horz" lIns="0" tIns="45720" rIns="0" bIns="45720" rtlCol="0" anchor="t">
            <a:normAutofit fontScale="92500" lnSpcReduction="20000"/>
          </a:bodyPr>
          <a:lstStyle/>
          <a:p>
            <a:pPr>
              <a:buFont typeface="Arial" panose="020F0502020204030204" pitchFamily="34" charset="0"/>
              <a:buChar char="•"/>
            </a:pPr>
            <a:r>
              <a:rPr lang="en-SG" dirty="0">
                <a:cs typeface="Calibri"/>
              </a:rPr>
              <a:t>Doing imputation on missing recent CPI rate</a:t>
            </a:r>
            <a:br>
              <a:rPr lang="en-SG" dirty="0">
                <a:cs typeface="Calibri"/>
              </a:rPr>
            </a:br>
            <a:r>
              <a:rPr lang="en-SG" dirty="0">
                <a:cs typeface="Calibri"/>
              </a:rPr>
              <a:t>- CPI rate on past month May 2023 is missing, it is imputed from the average of recent months</a:t>
            </a:r>
          </a:p>
          <a:p>
            <a:pPr>
              <a:buFont typeface="Arial" panose="020F0502020204030204" pitchFamily="34" charset="0"/>
              <a:buChar char="•"/>
            </a:pPr>
            <a:r>
              <a:rPr lang="en-SG" dirty="0">
                <a:cs typeface="Calibri"/>
              </a:rPr>
              <a:t>Merge the 3 separate datasets and align them by year or year/month</a:t>
            </a:r>
            <a:br>
              <a:rPr lang="en-SG" dirty="0">
                <a:cs typeface="Calibri"/>
              </a:rPr>
            </a:br>
            <a:r>
              <a:rPr lang="en-SG" dirty="0">
                <a:cs typeface="Calibri"/>
              </a:rPr>
              <a:t>- HDB resale prices, CPI rate, population numbers</a:t>
            </a:r>
          </a:p>
          <a:p>
            <a:pPr>
              <a:buFont typeface="Arial" panose="020F0502020204030204" pitchFamily="34" charset="0"/>
              <a:buChar char="•"/>
            </a:pPr>
            <a:r>
              <a:rPr lang="en-SG" dirty="0">
                <a:cs typeface="Calibri"/>
              </a:rPr>
              <a:t>Some text fields are converted to numeric</a:t>
            </a:r>
            <a:br>
              <a:rPr lang="en-SG" dirty="0">
                <a:cs typeface="Calibri"/>
              </a:rPr>
            </a:br>
            <a:r>
              <a:rPr lang="en-SG" dirty="0">
                <a:cs typeface="Calibri"/>
              </a:rPr>
              <a:t>- e.g. "remaining lease" (example 89 years 06 months) are converted into numeric 89.5 years</a:t>
            </a:r>
          </a:p>
          <a:p>
            <a:pPr>
              <a:buFont typeface="Arial" panose="020F0502020204030204" pitchFamily="34" charset="0"/>
              <a:buChar char="•"/>
            </a:pPr>
            <a:r>
              <a:rPr lang="en-SG" dirty="0">
                <a:cs typeface="Calibri"/>
              </a:rPr>
              <a:t>Data irrelevant to our analysis has been excluded</a:t>
            </a:r>
            <a:br>
              <a:rPr lang="en-SG" dirty="0">
                <a:cs typeface="Calibri"/>
              </a:rPr>
            </a:br>
            <a:r>
              <a:rPr lang="en-SG" dirty="0">
                <a:cs typeface="Calibri"/>
              </a:rPr>
              <a:t>- e.g. CPI rates per item, population by gender and races</a:t>
            </a:r>
          </a:p>
        </p:txBody>
      </p:sp>
    </p:spTree>
    <p:extLst>
      <p:ext uri="{BB962C8B-B14F-4D97-AF65-F5344CB8AC3E}">
        <p14:creationId xmlns:p14="http://schemas.microsoft.com/office/powerpoint/2010/main" val="403371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776B-6DCA-E10C-1658-7A2628315FEF}"/>
              </a:ext>
            </a:extLst>
          </p:cNvPr>
          <p:cNvSpPr>
            <a:spLocks noGrp="1"/>
          </p:cNvSpPr>
          <p:nvPr>
            <p:ph type="title"/>
          </p:nvPr>
        </p:nvSpPr>
        <p:spPr/>
        <p:txBody>
          <a:bodyPr vert="horz" lIns="91440" tIns="45720" rIns="91440" bIns="45720" rtlCol="0" anchor="ctr">
            <a:normAutofit/>
          </a:bodyPr>
          <a:lstStyle/>
          <a:p>
            <a:r>
              <a:rPr lang="en-US"/>
              <a:t>Explanatory Data Analysis </a:t>
            </a:r>
          </a:p>
        </p:txBody>
      </p:sp>
      <p:sp>
        <p:nvSpPr>
          <p:cNvPr id="3" name="Content Placeholder 2">
            <a:extLst>
              <a:ext uri="{FF2B5EF4-FFF2-40B4-BE49-F238E27FC236}">
                <a16:creationId xmlns:a16="http://schemas.microsoft.com/office/drawing/2014/main" id="{37449E68-ED86-D622-B5FC-EAC02487BEBF}"/>
              </a:ext>
            </a:extLst>
          </p:cNvPr>
          <p:cNvSpPr>
            <a:spLocks noGrp="1"/>
          </p:cNvSpPr>
          <p:nvPr>
            <p:ph sz="half" idx="1"/>
          </p:nvPr>
        </p:nvSpPr>
        <p:spPr>
          <a:xfrm>
            <a:off x="1298448" y="2504904"/>
            <a:ext cx="4797552" cy="3310128"/>
          </a:xfrm>
        </p:spPr>
        <p:txBody>
          <a:bodyPr>
            <a:normAutofit/>
          </a:bodyPr>
          <a:lstStyle/>
          <a:p>
            <a:r>
              <a:rPr lang="en-US" sz="2200" dirty="0"/>
              <a:t>The adjusted price per sqm trend seems to have spiked after 2019.</a:t>
            </a:r>
          </a:p>
          <a:p>
            <a:endParaRPr lang="en-SG" sz="2200" dirty="0"/>
          </a:p>
        </p:txBody>
      </p:sp>
      <p:sp>
        <p:nvSpPr>
          <p:cNvPr id="4" name="Content Placeholder 3">
            <a:extLst>
              <a:ext uri="{FF2B5EF4-FFF2-40B4-BE49-F238E27FC236}">
                <a16:creationId xmlns:a16="http://schemas.microsoft.com/office/drawing/2014/main" id="{980BD0DF-ED13-F09B-E6C3-23FB23493E56}"/>
              </a:ext>
            </a:extLst>
          </p:cNvPr>
          <p:cNvSpPr>
            <a:spLocks noGrp="1"/>
          </p:cNvSpPr>
          <p:nvPr>
            <p:ph sz="half" idx="2"/>
          </p:nvPr>
        </p:nvSpPr>
        <p:spPr>
          <a:xfrm>
            <a:off x="6181344" y="2504904"/>
            <a:ext cx="5040838" cy="3310128"/>
          </a:xfrm>
        </p:spPr>
        <p:txBody>
          <a:bodyPr vert="horz" lIns="91440" tIns="45720" rIns="91440" bIns="45720" rtlCol="0" anchor="t">
            <a:normAutofit/>
          </a:bodyPr>
          <a:lstStyle/>
          <a:p>
            <a:pPr>
              <a:buFont typeface="Arial" panose="020B0604020202020204" pitchFamily="34" charset="0"/>
              <a:buChar char="•"/>
            </a:pPr>
            <a:r>
              <a:rPr lang="en-US" sz="2200" dirty="0"/>
              <a:t>The population growth trends suggest that this might be one contributing factor.</a:t>
            </a:r>
          </a:p>
          <a:p>
            <a:pPr marL="285750" indent="-285750">
              <a:buFont typeface="Calibri"/>
              <a:buChar char="-"/>
            </a:pPr>
            <a:endParaRPr lang="en-US" sz="2200" dirty="0"/>
          </a:p>
        </p:txBody>
      </p:sp>
      <p:pic>
        <p:nvPicPr>
          <p:cNvPr id="7" name="Picture 8" descr="Chart, bar chart&#10;&#10;Description automatically generated">
            <a:extLst>
              <a:ext uri="{FF2B5EF4-FFF2-40B4-BE49-F238E27FC236}">
                <a16:creationId xmlns:a16="http://schemas.microsoft.com/office/drawing/2014/main" id="{96321910-0107-6D6F-940F-8A5D3263AEED}"/>
              </a:ext>
            </a:extLst>
          </p:cNvPr>
          <p:cNvPicPr>
            <a:picLocks noChangeAspect="1"/>
          </p:cNvPicPr>
          <p:nvPr/>
        </p:nvPicPr>
        <p:blipFill rotWithShape="1">
          <a:blip r:embed="rId3"/>
          <a:srcRect t="11801"/>
          <a:stretch/>
        </p:blipFill>
        <p:spPr>
          <a:xfrm>
            <a:off x="6775262" y="3377461"/>
            <a:ext cx="3853001" cy="2746800"/>
          </a:xfrm>
          <a:prstGeom prst="rect">
            <a:avLst/>
          </a:prstGeom>
          <a:ln>
            <a:solidFill>
              <a:schemeClr val="tx1"/>
            </a:solidFill>
          </a:ln>
        </p:spPr>
      </p:pic>
      <p:grpSp>
        <p:nvGrpSpPr>
          <p:cNvPr id="31" name="Group 30">
            <a:extLst>
              <a:ext uri="{FF2B5EF4-FFF2-40B4-BE49-F238E27FC236}">
                <a16:creationId xmlns:a16="http://schemas.microsoft.com/office/drawing/2014/main" id="{81A91C2A-B9D1-9FF6-539B-E88E08620575}"/>
              </a:ext>
            </a:extLst>
          </p:cNvPr>
          <p:cNvGrpSpPr>
            <a:grpSpLocks noChangeAspect="1"/>
          </p:cNvGrpSpPr>
          <p:nvPr/>
        </p:nvGrpSpPr>
        <p:grpSpPr>
          <a:xfrm>
            <a:off x="1646542" y="3356954"/>
            <a:ext cx="4101364" cy="2767307"/>
            <a:chOff x="1463040" y="3174804"/>
            <a:chExt cx="3877969" cy="2473972"/>
          </a:xfrm>
        </p:grpSpPr>
        <p:pic>
          <p:nvPicPr>
            <p:cNvPr id="8" name="Picture 7" descr="Chart, line chart&#10;&#10;Description automatically generated">
              <a:extLst>
                <a:ext uri="{FF2B5EF4-FFF2-40B4-BE49-F238E27FC236}">
                  <a16:creationId xmlns:a16="http://schemas.microsoft.com/office/drawing/2014/main" id="{9C80C5C5-0F83-CEA1-8B7E-B7828CF6FACC}"/>
                </a:ext>
              </a:extLst>
            </p:cNvPr>
            <p:cNvPicPr>
              <a:picLocks noChangeAspect="1"/>
            </p:cNvPicPr>
            <p:nvPr/>
          </p:nvPicPr>
          <p:blipFill rotWithShape="1">
            <a:blip r:embed="rId4"/>
            <a:srcRect l="4255" b="15552"/>
            <a:stretch/>
          </p:blipFill>
          <p:spPr>
            <a:xfrm>
              <a:off x="1477817" y="3193225"/>
              <a:ext cx="3863192" cy="2455551"/>
            </a:xfrm>
            <a:prstGeom prst="rect">
              <a:avLst/>
            </a:prstGeom>
            <a:ln>
              <a:solidFill>
                <a:schemeClr val="tx1"/>
              </a:solidFill>
            </a:ln>
          </p:spPr>
        </p:pic>
        <p:sp>
          <p:nvSpPr>
            <p:cNvPr id="6" name="TextBox 5">
              <a:extLst>
                <a:ext uri="{FF2B5EF4-FFF2-40B4-BE49-F238E27FC236}">
                  <a16:creationId xmlns:a16="http://schemas.microsoft.com/office/drawing/2014/main" id="{21DA14EB-B155-EE1B-7B58-1CE7E1269C85}"/>
                </a:ext>
              </a:extLst>
            </p:cNvPr>
            <p:cNvSpPr txBox="1"/>
            <p:nvPr/>
          </p:nvSpPr>
          <p:spPr>
            <a:xfrm rot="16200000">
              <a:off x="462391" y="4175453"/>
              <a:ext cx="2262908" cy="261610"/>
            </a:xfrm>
            <a:prstGeom prst="rect">
              <a:avLst/>
            </a:prstGeom>
            <a:noFill/>
          </p:spPr>
          <p:txBody>
            <a:bodyPr wrap="square" rtlCol="0">
              <a:spAutoFit/>
            </a:bodyPr>
            <a:lstStyle/>
            <a:p>
              <a:r>
                <a:rPr lang="en-SG" sz="1100" b="1" dirty="0">
                  <a:latin typeface="Arial" panose="020B0604020202020204" pitchFamily="34" charset="0"/>
                  <a:cs typeface="Arial" panose="020B0604020202020204" pitchFamily="34" charset="0"/>
                </a:rPr>
                <a:t>Mean Adjusted Price per sqm</a:t>
              </a:r>
            </a:p>
          </p:txBody>
        </p:sp>
        <p:sp>
          <p:nvSpPr>
            <p:cNvPr id="9" name="TextBox 8">
              <a:extLst>
                <a:ext uri="{FF2B5EF4-FFF2-40B4-BE49-F238E27FC236}">
                  <a16:creationId xmlns:a16="http://schemas.microsoft.com/office/drawing/2014/main" id="{BB690F3C-BF4C-AA8A-F865-8678879A7054}"/>
                </a:ext>
              </a:extLst>
            </p:cNvPr>
            <p:cNvSpPr txBox="1"/>
            <p:nvPr/>
          </p:nvSpPr>
          <p:spPr>
            <a:xfrm>
              <a:off x="3072022" y="5387166"/>
              <a:ext cx="539016" cy="261610"/>
            </a:xfrm>
            <a:prstGeom prst="rect">
              <a:avLst/>
            </a:prstGeom>
            <a:noFill/>
          </p:spPr>
          <p:txBody>
            <a:bodyPr wrap="square" rtlCol="0">
              <a:spAutoFit/>
            </a:bodyPr>
            <a:lstStyle/>
            <a:p>
              <a:r>
                <a:rPr lang="en-SG" sz="1100" b="1" dirty="0">
                  <a:latin typeface="Arial" panose="020B0604020202020204" pitchFamily="34" charset="0"/>
                  <a:cs typeface="Arial" panose="020B0604020202020204" pitchFamily="34" charset="0"/>
                </a:rPr>
                <a:t>Year</a:t>
              </a:r>
            </a:p>
          </p:txBody>
        </p:sp>
      </p:grpSp>
    </p:spTree>
    <p:extLst>
      <p:ext uri="{BB962C8B-B14F-4D97-AF65-F5344CB8AC3E}">
        <p14:creationId xmlns:p14="http://schemas.microsoft.com/office/powerpoint/2010/main" val="38274110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5D9B9C13C7BA48BF151003F4F1852B" ma:contentTypeVersion="11" ma:contentTypeDescription="Create a new document." ma:contentTypeScope="" ma:versionID="7bb138cbc6f8ce09f1075a67b1d1d995">
  <xsd:schema xmlns:xsd="http://www.w3.org/2001/XMLSchema" xmlns:xs="http://www.w3.org/2001/XMLSchema" xmlns:p="http://schemas.microsoft.com/office/2006/metadata/properties" xmlns:ns2="f357bfc8-9a20-49b3-8f85-ebcffd725d58" xmlns:ns3="995a1426-be18-4798-a6af-fc45512ea5f1" targetNamespace="http://schemas.microsoft.com/office/2006/metadata/properties" ma:root="true" ma:fieldsID="baadf4caf7abcfec76e7bc0de814c609" ns2:_="" ns3:_="">
    <xsd:import namespace="f357bfc8-9a20-49b3-8f85-ebcffd725d58"/>
    <xsd:import namespace="995a1426-be18-4798-a6af-fc45512ea5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57bfc8-9a20-49b3-8f85-ebcffd725d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5a1426-be18-4798-a6af-fc45512ea5f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be1587c0-1d4e-4241-944d-2d592acf243a}" ma:internalName="TaxCatchAll" ma:showField="CatchAllData" ma:web="995a1426-be18-4798-a6af-fc45512ea5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357bfc8-9a20-49b3-8f85-ebcffd725d58">
      <Terms xmlns="http://schemas.microsoft.com/office/infopath/2007/PartnerControls"/>
    </lcf76f155ced4ddcb4097134ff3c332f>
    <TaxCatchAll xmlns="995a1426-be18-4798-a6af-fc45512ea5f1" xsi:nil="true"/>
  </documentManagement>
</p:properties>
</file>

<file path=customXml/itemProps1.xml><?xml version="1.0" encoding="utf-8"?>
<ds:datastoreItem xmlns:ds="http://schemas.openxmlformats.org/officeDocument/2006/customXml" ds:itemID="{B91A4A76-EB95-4384-9CF9-F75EFEE3F50D}">
  <ds:schemaRefs>
    <ds:schemaRef ds:uri="http://schemas.microsoft.com/sharepoint/v3/contenttype/forms"/>
  </ds:schemaRefs>
</ds:datastoreItem>
</file>

<file path=customXml/itemProps2.xml><?xml version="1.0" encoding="utf-8"?>
<ds:datastoreItem xmlns:ds="http://schemas.openxmlformats.org/officeDocument/2006/customXml" ds:itemID="{9E2A17FB-E169-483F-9704-5E2C3359D562}"/>
</file>

<file path=customXml/itemProps3.xml><?xml version="1.0" encoding="utf-8"?>
<ds:datastoreItem xmlns:ds="http://schemas.openxmlformats.org/officeDocument/2006/customXml" ds:itemID="{FF9CFC14-6D06-45AE-9CCD-59582AA79D7A}">
  <ds:schemaRefs>
    <ds:schemaRef ds:uri="http://purl.org/dc/elements/1.1/"/>
    <ds:schemaRef ds:uri="http://schemas.microsoft.com/office/2006/documentManagement/types"/>
    <ds:schemaRef ds:uri="http://schemas.openxmlformats.org/package/2006/metadata/core-properties"/>
    <ds:schemaRef ds:uri="f357bfc8-9a20-49b3-8f85-ebcffd725d58"/>
    <ds:schemaRef ds:uri="http://purl.org/dc/terms/"/>
    <ds:schemaRef ds:uri="995a1426-be18-4798-a6af-fc45512ea5f1"/>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373</TotalTime>
  <Words>1139</Words>
  <Application>Microsoft Office PowerPoint</Application>
  <PresentationFormat>Widescreen</PresentationFormat>
  <Paragraphs>156</Paragraphs>
  <Slides>15</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Baskerville Old Face</vt:lpstr>
      <vt:lpstr>Calibri</vt:lpstr>
      <vt:lpstr>Garamond</vt:lpstr>
      <vt:lpstr>Organic</vt:lpstr>
      <vt:lpstr>CHANGING DEMOGRAPHICS AND ITS IMPACT ON LOCAL PUBLIC HOUSING PRICES IN SINGAPORE</vt:lpstr>
      <vt:lpstr>Background</vt:lpstr>
      <vt:lpstr>Problem Statement</vt:lpstr>
      <vt:lpstr>Planned Approach</vt:lpstr>
      <vt:lpstr>Hypotheses</vt:lpstr>
      <vt:lpstr>Models</vt:lpstr>
      <vt:lpstr>Datasets</vt:lpstr>
      <vt:lpstr>Data Cleaning</vt:lpstr>
      <vt:lpstr>Explanatory Data Analysis </vt:lpstr>
      <vt:lpstr>Preliminary Analysis</vt:lpstr>
      <vt:lpstr>Preliminary Analysis</vt:lpstr>
      <vt:lpstr>Project Timeline</vt:lpstr>
      <vt:lpstr>Sources</vt:lpstr>
      <vt:lpstr>Thank you</vt:lpstr>
      <vt:lpstr>Pairwise 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Changing Demographics and its Impact on Local Public Housing Resale Prices in Singapore</dc:title>
  <dc:creator>Reginald Lim</dc:creator>
  <cp:lastModifiedBy>Singh, Ram C</cp:lastModifiedBy>
  <cp:revision>67</cp:revision>
  <dcterms:created xsi:type="dcterms:W3CDTF">2023-06-20T14:26:55Z</dcterms:created>
  <dcterms:modified xsi:type="dcterms:W3CDTF">2023-06-25T13:37:07Z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0x010100485D9B9C13C7BA48BF151003F4F1852B</vt:lpwstr>
  </property>
  <property fmtid="{D5CDD505-2E9C-101B-9397-08002B2CF9AE}" pid="3" name="MediaServiceImageTags">
    <vt:lpwstr/>
  </property>
</Properties>
</file>