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7" r:id="rId5"/>
    <p:sldId id="258" r:id="rId6"/>
    <p:sldId id="259" r:id="rId7"/>
    <p:sldId id="264" r:id="rId8"/>
    <p:sldId id="260" r:id="rId9"/>
    <p:sldId id="266" r:id="rId10"/>
    <p:sldId id="261" r:id="rId11"/>
    <p:sldId id="262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2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DDB3-E7E0-440A-B7BF-AFFBD2BEB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Depth First Search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72923-0904-402D-9B8F-84D16273F1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140810170030 – Arif Rhizky Gilang </a:t>
            </a:r>
            <a:r>
              <a:rPr lang="en-US" dirty="0" err="1"/>
              <a:t>Purnama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3891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39D1-B7CF-43AF-8A49-FD7D9C37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DFS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8B9CA-9FCF-47D9-A9A0-A6CCBF0CF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/>
              <a:t>O(V+E)O(V+E)</a:t>
            </a:r>
          </a:p>
          <a:p>
            <a:pPr marL="0" indent="0">
              <a:buNone/>
            </a:pPr>
            <a:r>
              <a:rPr lang="pt-BR" sz="3200" dirty="0"/>
              <a:t>saat diimplementasikan menggunakan </a:t>
            </a:r>
            <a:r>
              <a:rPr lang="pt-BR" sz="3200" i="1" dirty="0"/>
              <a:t>adjacency list</a:t>
            </a:r>
            <a:r>
              <a:rPr lang="pt-BR" sz="3200" dirty="0"/>
              <a:t>.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799452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796FC-BD4C-4494-B338-0E688FEA6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750" y="4587338"/>
            <a:ext cx="4913384" cy="1762969"/>
          </a:xfrm>
        </p:spPr>
        <p:txBody>
          <a:bodyPr>
            <a:normAutofit/>
          </a:bodyPr>
          <a:lstStyle/>
          <a:p>
            <a:r>
              <a:rPr lang="en-US" dirty="0"/>
              <a:t>Pseudocode</a:t>
            </a:r>
            <a:br>
              <a:rPr lang="en-US" dirty="0"/>
            </a:b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Rekursif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FA6C1-CC57-407E-BBF3-0F3060746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1613400"/>
            <a:ext cx="5291668" cy="972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0DACE0-CEB2-49B4-A0FC-37F40ACE6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202406"/>
            <a:ext cx="5291667" cy="1794654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3856976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552C94A-32F1-4462-8336-4D2C1F3E43D9}"/>
              </a:ext>
            </a:extLst>
          </p:cNvPr>
          <p:cNvSpPr txBox="1">
            <a:spLocks/>
          </p:cNvSpPr>
          <p:nvPr/>
        </p:nvSpPr>
        <p:spPr>
          <a:xfrm>
            <a:off x="6256866" y="4587338"/>
            <a:ext cx="5291666" cy="17629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Pseudocode</a:t>
            </a:r>
            <a:br>
              <a:rPr lang="en-US" dirty="0"/>
            </a:br>
            <a:r>
              <a:rPr lang="en-US" dirty="0" err="1"/>
              <a:t>Metode</a:t>
            </a:r>
            <a:r>
              <a:rPr lang="en-US" dirty="0"/>
              <a:t> non-</a:t>
            </a:r>
            <a:r>
              <a:rPr lang="en-US" dirty="0" err="1"/>
              <a:t>Rekursif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144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889610-3D91-4FDF-96D9-4C291979C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045" y="3055513"/>
            <a:ext cx="9601200" cy="1485900"/>
          </a:xfrm>
        </p:spPr>
        <p:txBody>
          <a:bodyPr/>
          <a:lstStyle/>
          <a:p>
            <a:r>
              <a:rPr lang="en-US" dirty="0"/>
              <a:t>TERIMA KASIH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26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4F1C3-FA16-4AA2-A601-E1A31EC4A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(Depth First Search)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D8313-3E6B-4490-B4E6-7CC8C3BC9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DFS (Depth First Search)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/>
              <a:t>sebuah</a:t>
            </a:r>
            <a:r>
              <a:rPr lang="en-US" sz="3600" dirty="0"/>
              <a:t> </a:t>
            </a:r>
            <a:r>
              <a:rPr lang="en-US" sz="3600" dirty="0" err="1"/>
              <a:t>metode</a:t>
            </a:r>
            <a:r>
              <a:rPr lang="en-US" sz="3600" dirty="0"/>
              <a:t> traversal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sebuah</a:t>
            </a:r>
            <a:r>
              <a:rPr lang="en-US" sz="3600" dirty="0"/>
              <a:t> graph yang </a:t>
            </a:r>
            <a:r>
              <a:rPr lang="en-US" sz="3600" dirty="0" err="1"/>
              <a:t>mendahului</a:t>
            </a:r>
            <a:r>
              <a:rPr lang="en-US" sz="3600" dirty="0"/>
              <a:t> </a:t>
            </a:r>
            <a:r>
              <a:rPr lang="en-US" sz="3600" dirty="0" err="1"/>
              <a:t>kedalaman</a:t>
            </a:r>
            <a:r>
              <a:rPr lang="en-US" sz="3600" dirty="0"/>
              <a:t>. </a:t>
            </a:r>
            <a:r>
              <a:rPr lang="en-US" sz="3600" dirty="0" err="1"/>
              <a:t>Metode</a:t>
            </a:r>
            <a:r>
              <a:rPr lang="en-US" sz="3600" dirty="0"/>
              <a:t> </a:t>
            </a:r>
            <a:r>
              <a:rPr lang="en-US" sz="3600" dirty="0" err="1"/>
              <a:t>pencariannya</a:t>
            </a:r>
            <a:r>
              <a:rPr lang="en-US" sz="3600" dirty="0"/>
              <a:t> </a:t>
            </a:r>
            <a:r>
              <a:rPr lang="en-US" sz="3600" dirty="0" err="1"/>
              <a:t>yaitu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cara</a:t>
            </a:r>
            <a:r>
              <a:rPr lang="en-US" sz="3600" dirty="0"/>
              <a:t> </a:t>
            </a:r>
            <a:r>
              <a:rPr lang="en-US" sz="3600" dirty="0" err="1"/>
              <a:t>mengunjungi</a:t>
            </a:r>
            <a:r>
              <a:rPr lang="en-US" sz="3600" dirty="0"/>
              <a:t> </a:t>
            </a:r>
            <a:r>
              <a:rPr lang="en-US" sz="3600" dirty="0" err="1"/>
              <a:t>simpul-simpul</a:t>
            </a:r>
            <a:r>
              <a:rPr lang="en-US" sz="3600" dirty="0"/>
              <a:t> </a:t>
            </a:r>
            <a:r>
              <a:rPr lang="en-US" sz="3600" dirty="0" err="1"/>
              <a:t>secara</a:t>
            </a:r>
            <a:r>
              <a:rPr lang="en-US" sz="3600" dirty="0"/>
              <a:t> </a:t>
            </a:r>
            <a:r>
              <a:rPr lang="en-US" sz="3600" dirty="0" err="1"/>
              <a:t>sistematik</a:t>
            </a:r>
            <a:r>
              <a:rPr lang="en-US" sz="3600" dirty="0"/>
              <a:t>. 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68792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4F1C3-FA16-4AA2-A601-E1A31EC4A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(Depth First Search)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D8313-3E6B-4490-B4E6-7CC8C3BC9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err="1"/>
              <a:t>Algoritme</a:t>
            </a:r>
            <a:r>
              <a:rPr lang="en-US" sz="3600" dirty="0"/>
              <a:t> DFS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/>
              <a:t>algoritma</a:t>
            </a:r>
            <a:r>
              <a:rPr lang="en-US" sz="3600" dirty="0"/>
              <a:t> recursion yang </a:t>
            </a:r>
            <a:r>
              <a:rPr lang="en-US" sz="3600" dirty="0" err="1"/>
              <a:t>memanfaatkan</a:t>
            </a:r>
            <a:r>
              <a:rPr lang="en-US" sz="3600" dirty="0"/>
              <a:t> backtracking. </a:t>
            </a:r>
            <a:r>
              <a:rPr lang="en-US" sz="3600" dirty="0" err="1"/>
              <a:t>Algoritma</a:t>
            </a:r>
            <a:r>
              <a:rPr lang="en-US" sz="3600" dirty="0"/>
              <a:t> </a:t>
            </a:r>
            <a:r>
              <a:rPr lang="en-US" sz="3600" dirty="0" err="1"/>
              <a:t>ini</a:t>
            </a:r>
            <a:r>
              <a:rPr lang="en-US" sz="3600" dirty="0"/>
              <a:t> </a:t>
            </a:r>
            <a:r>
              <a:rPr lang="en-US" sz="3600" dirty="0" err="1"/>
              <a:t>melakukan</a:t>
            </a:r>
            <a:r>
              <a:rPr lang="en-US" sz="3600" dirty="0"/>
              <a:t> </a:t>
            </a:r>
            <a:r>
              <a:rPr lang="en-US" sz="3600" dirty="0" err="1"/>
              <a:t>pencarian</a:t>
            </a:r>
            <a:r>
              <a:rPr lang="en-US" sz="3600" dirty="0"/>
              <a:t> </a:t>
            </a:r>
            <a:r>
              <a:rPr lang="en-US" sz="3600" dirty="0" err="1"/>
              <a:t>secara</a:t>
            </a:r>
            <a:r>
              <a:rPr lang="en-US" sz="3600" dirty="0"/>
              <a:t> </a:t>
            </a:r>
            <a:r>
              <a:rPr lang="en-US" sz="3600" dirty="0" err="1"/>
              <a:t>mendalam</a:t>
            </a:r>
            <a:r>
              <a:rPr lang="en-US" sz="3600" dirty="0"/>
              <a:t> pada </a:t>
            </a:r>
            <a:r>
              <a:rPr lang="en-US" sz="3600" dirty="0" err="1"/>
              <a:t>semua</a:t>
            </a:r>
            <a:r>
              <a:rPr lang="en-US" sz="3600" dirty="0"/>
              <a:t> node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terus</a:t>
            </a:r>
            <a:r>
              <a:rPr lang="en-US" sz="3600" dirty="0"/>
              <a:t> </a:t>
            </a:r>
            <a:r>
              <a:rPr lang="en-US" sz="3600" dirty="0" err="1"/>
              <a:t>melakukan</a:t>
            </a:r>
            <a:r>
              <a:rPr lang="en-US" sz="3600" dirty="0"/>
              <a:t> </a:t>
            </a:r>
            <a:r>
              <a:rPr lang="en-US" sz="3600" dirty="0" err="1"/>
              <a:t>pencarian</a:t>
            </a:r>
            <a:r>
              <a:rPr lang="en-US" sz="3600" dirty="0"/>
              <a:t> </a:t>
            </a:r>
            <a:r>
              <a:rPr lang="en-US" sz="3600" dirty="0" err="1"/>
              <a:t>ke</a:t>
            </a:r>
            <a:r>
              <a:rPr lang="en-US" sz="3600" dirty="0"/>
              <a:t> </a:t>
            </a:r>
            <a:r>
              <a:rPr lang="en-US" sz="3600" dirty="0" err="1"/>
              <a:t>bawah</a:t>
            </a:r>
            <a:r>
              <a:rPr lang="en-US" sz="3600" dirty="0"/>
              <a:t> </a:t>
            </a:r>
            <a:r>
              <a:rPr lang="en-US" sz="3600" dirty="0" err="1"/>
              <a:t>selama</a:t>
            </a:r>
            <a:r>
              <a:rPr lang="en-US" sz="3600" dirty="0"/>
              <a:t> </a:t>
            </a:r>
            <a:r>
              <a:rPr lang="en-US" sz="3600" dirty="0" err="1"/>
              <a:t>memungkinkan</a:t>
            </a:r>
            <a:r>
              <a:rPr lang="en-US" sz="3600" dirty="0"/>
              <a:t>. </a:t>
            </a:r>
            <a:r>
              <a:rPr lang="en-US" sz="3600" dirty="0" err="1"/>
              <a:t>Jika</a:t>
            </a:r>
            <a:r>
              <a:rPr lang="en-US" sz="3600" dirty="0"/>
              <a:t> </a:t>
            </a:r>
            <a:r>
              <a:rPr lang="en-US" sz="3600" dirty="0" err="1"/>
              <a:t>tidak</a:t>
            </a:r>
            <a:r>
              <a:rPr lang="en-US" sz="3600" dirty="0"/>
              <a:t> </a:t>
            </a:r>
            <a:r>
              <a:rPr lang="en-US" sz="3600" dirty="0" err="1"/>
              <a:t>memungkinkan</a:t>
            </a:r>
            <a:r>
              <a:rPr lang="en-US" sz="3600" dirty="0"/>
              <a:t>, </a:t>
            </a:r>
            <a:r>
              <a:rPr lang="en-US" sz="3600" dirty="0" err="1"/>
              <a:t>algoritme</a:t>
            </a:r>
            <a:r>
              <a:rPr lang="en-US" sz="3600" dirty="0"/>
              <a:t> </a:t>
            </a:r>
            <a:r>
              <a:rPr lang="en-US" sz="3600" dirty="0" err="1"/>
              <a:t>ini</a:t>
            </a:r>
            <a:r>
              <a:rPr lang="en-US" sz="3600" dirty="0"/>
              <a:t> </a:t>
            </a:r>
            <a:r>
              <a:rPr lang="en-US" sz="3600" dirty="0" err="1"/>
              <a:t>akan</a:t>
            </a:r>
            <a:r>
              <a:rPr lang="en-US" sz="3600" dirty="0"/>
              <a:t> </a:t>
            </a:r>
            <a:r>
              <a:rPr lang="en-US" sz="3600" dirty="0" err="1"/>
              <a:t>beralih</a:t>
            </a:r>
            <a:r>
              <a:rPr lang="en-US" sz="3600" dirty="0"/>
              <a:t> </a:t>
            </a:r>
            <a:r>
              <a:rPr lang="en-US" sz="3600" dirty="0" err="1"/>
              <a:t>menggunakan</a:t>
            </a:r>
            <a:r>
              <a:rPr lang="en-US" sz="3600" dirty="0"/>
              <a:t> backtracking.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92956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2C317F-264F-44FC-BE2D-C0150FEED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150" y="1649691"/>
            <a:ext cx="2698619" cy="22369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/>
              <a:t>Program DFS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3E0B8-7684-4B8E-B0CB-31CC9315E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1150" y="3956279"/>
            <a:ext cx="2698619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03067B-1915-41D5-A1D9-3E27A2384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865" y="43797"/>
            <a:ext cx="9567822" cy="3320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D0903-D662-4AAF-9700-F97B43A3C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865" y="3364191"/>
            <a:ext cx="855696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1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CFC5-F4EA-41E8-B32E-53A33CF2B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3D159-F08B-4FB1-A5E7-A1E338885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1476"/>
            <a:ext cx="9601200" cy="4450724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800" dirty="0"/>
              <a:t>Traversal </a:t>
            </a:r>
            <a:r>
              <a:rPr lang="en-US" altLang="en-US" sz="2800" dirty="0" err="1"/>
              <a:t>dimulai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simpul</a:t>
            </a:r>
            <a:r>
              <a:rPr lang="en-US" altLang="en-US" sz="2800" dirty="0"/>
              <a:t> </a:t>
            </a:r>
            <a:r>
              <a:rPr lang="en-US" altLang="en-US" sz="2800" i="1" dirty="0"/>
              <a:t>v</a:t>
            </a:r>
            <a:r>
              <a:rPr lang="en-US" altLang="en-US" sz="2800" dirty="0"/>
              <a:t>. </a:t>
            </a:r>
          </a:p>
          <a:p>
            <a:pPr lvl="1"/>
            <a:r>
              <a:rPr lang="en-US" altLang="en-US" sz="2800" dirty="0" err="1"/>
              <a:t>Kunjungi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simpul</a:t>
            </a:r>
            <a:r>
              <a:rPr lang="en-US" altLang="en-US" sz="2800" dirty="0"/>
              <a:t> v, </a:t>
            </a:r>
          </a:p>
          <a:p>
            <a:pPr lvl="1"/>
            <a:r>
              <a:rPr lang="en-US" altLang="en-US" sz="2800" dirty="0" err="1"/>
              <a:t>Kunjungi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simpul</a:t>
            </a:r>
            <a:r>
              <a:rPr lang="en-US" altLang="en-US" sz="2800" dirty="0"/>
              <a:t> w yang </a:t>
            </a:r>
            <a:r>
              <a:rPr lang="en-US" altLang="en-US" sz="2800" dirty="0" err="1"/>
              <a:t>bertetangga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simpul</a:t>
            </a:r>
            <a:r>
              <a:rPr lang="en-US" altLang="en-US" sz="2800" dirty="0"/>
              <a:t> v. </a:t>
            </a:r>
          </a:p>
          <a:p>
            <a:pPr lvl="1"/>
            <a:r>
              <a:rPr lang="en-US" altLang="en-US" sz="2800" dirty="0" err="1"/>
              <a:t>Ulangi</a:t>
            </a:r>
            <a:r>
              <a:rPr lang="en-US" altLang="en-US" sz="2800" dirty="0"/>
              <a:t> DFS </a:t>
            </a:r>
            <a:r>
              <a:rPr lang="en-US" altLang="en-US" sz="2800" dirty="0" err="1"/>
              <a:t>mulai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simpul</a:t>
            </a:r>
            <a:r>
              <a:rPr lang="en-US" altLang="en-US" sz="2800" dirty="0"/>
              <a:t> w.</a:t>
            </a:r>
          </a:p>
          <a:p>
            <a:pPr lvl="1"/>
            <a:r>
              <a:rPr lang="en-US" altLang="en-US" sz="2800" dirty="0" err="1"/>
              <a:t>Ketika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mencapai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simpul</a:t>
            </a:r>
            <a:r>
              <a:rPr lang="en-US" altLang="en-US" sz="2800" dirty="0"/>
              <a:t> u </a:t>
            </a:r>
            <a:r>
              <a:rPr lang="en-US" altLang="en-US" sz="2800" dirty="0" err="1"/>
              <a:t>sedemikian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sehingga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semua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simpul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bertetangga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dengannya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telah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dikunjungi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pencarian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dirunut-balik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simpul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terakhir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dikunjungi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sebelumnya</a:t>
            </a:r>
            <a:r>
              <a:rPr lang="en-US" altLang="en-US" sz="2800" dirty="0"/>
              <a:t> dan </a:t>
            </a:r>
            <a:r>
              <a:rPr lang="en-US" altLang="en-US" sz="2800" dirty="0" err="1"/>
              <a:t>mempunyai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simpul</a:t>
            </a:r>
            <a:r>
              <a:rPr lang="en-US" altLang="en-US" sz="2800" dirty="0"/>
              <a:t> w yang </a:t>
            </a:r>
            <a:r>
              <a:rPr lang="en-US" altLang="en-US" sz="2800" dirty="0" err="1"/>
              <a:t>belum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dikunjungi</a:t>
            </a:r>
            <a:r>
              <a:rPr lang="en-US" altLang="en-US" sz="2800" dirty="0"/>
              <a:t>. </a:t>
            </a:r>
          </a:p>
          <a:p>
            <a:pPr lvl="1"/>
            <a:r>
              <a:rPr lang="en-US" altLang="en-US" sz="2800" dirty="0" err="1"/>
              <a:t>Pencarian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berakhir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bila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tidak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ada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lagi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simpul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belum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dikunjungi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dapat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dicapai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simpul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telah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dikunjungi</a:t>
            </a:r>
            <a:r>
              <a:rPr lang="en-US" altLang="en-US" sz="2800" dirty="0"/>
              <a:t>.</a:t>
            </a:r>
          </a:p>
          <a:p>
            <a:endParaRPr lang="en-US" altLang="en-US" sz="2800" dirty="0"/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7374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35841-1B75-4116-BAD0-D9C4B171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pengaplikasian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6B90B-C30B-4C9D-88AF-B6228DA71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71916"/>
            <a:ext cx="5608749" cy="3995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menggunakan</a:t>
            </a:r>
            <a:r>
              <a:rPr lang="en-US" sz="3600" dirty="0"/>
              <a:t> DFS, traversal </a:t>
            </a:r>
            <a:r>
              <a:rPr lang="en-US" sz="3600" dirty="0" err="1"/>
              <a:t>menghasilkan</a:t>
            </a:r>
            <a:r>
              <a:rPr lang="en-US" sz="3600" dirty="0"/>
              <a:t> </a:t>
            </a:r>
            <a:r>
              <a:rPr lang="en-US" sz="3600" dirty="0" err="1"/>
              <a:t>sebagai</a:t>
            </a:r>
            <a:r>
              <a:rPr lang="en-US" sz="3600" dirty="0"/>
              <a:t> </a:t>
            </a:r>
            <a:r>
              <a:rPr lang="en-US" sz="3600" dirty="0" err="1"/>
              <a:t>berikut</a:t>
            </a:r>
            <a:r>
              <a:rPr lang="en-US" sz="3600" dirty="0"/>
              <a:t>:</a:t>
            </a:r>
          </a:p>
          <a:p>
            <a:pPr marL="0" indent="0">
              <a:buNone/>
            </a:pPr>
            <a:endParaRPr lang="en-US" sz="3600" dirty="0"/>
          </a:p>
          <a:p>
            <a:pPr>
              <a:buFontTx/>
              <a:buChar char="-"/>
            </a:pPr>
            <a:r>
              <a:rPr lang="en-US" sz="3600" dirty="0"/>
              <a:t>0 1 2 6 7 8 5 3 4</a:t>
            </a:r>
          </a:p>
          <a:p>
            <a:pPr>
              <a:buFontTx/>
              <a:buChar char="-"/>
            </a:pPr>
            <a:r>
              <a:rPr lang="en-US" sz="3600" dirty="0"/>
              <a:t>0 4 3 5 8 6 7 2 1 </a:t>
            </a:r>
          </a:p>
          <a:p>
            <a:pPr>
              <a:buFontTx/>
              <a:buChar char="-"/>
            </a:pPr>
            <a:endParaRPr lang="en-GB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04A100-8662-4FA9-BBDA-19DF4F0CB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699" y="1871916"/>
            <a:ext cx="3926346" cy="430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5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35841-1B75-4116-BAD0-D9C4B171B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pengaplikasian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6B90B-C30B-4C9D-88AF-B6228DA71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Contoh</a:t>
            </a:r>
            <a:r>
              <a:rPr lang="en-US" sz="2800" dirty="0"/>
              <a:t> lain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maze random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algoritma</a:t>
            </a:r>
            <a:r>
              <a:rPr lang="en-US" sz="2800" dirty="0"/>
              <a:t> DFS.</a:t>
            </a:r>
          </a:p>
          <a:p>
            <a:pPr marL="0" indent="0">
              <a:buNone/>
            </a:pPr>
            <a:r>
              <a:rPr lang="en-US" sz="2800" dirty="0" err="1"/>
              <a:t>Bisa</a:t>
            </a:r>
            <a:r>
              <a:rPr lang="en-US" sz="2800" dirty="0"/>
              <a:t> juga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mencari</a:t>
            </a:r>
            <a:r>
              <a:rPr lang="en-US" sz="2800" dirty="0"/>
              <a:t> Topological Sorting</a:t>
            </a: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14A5D6-132D-4E09-960A-7D3D46C737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0" r="23528" b="-3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84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8C9FE-6E1A-4794-A502-2588BB352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885" y="634029"/>
            <a:ext cx="4798243" cy="579107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cap="all" dirty="0" err="1"/>
              <a:t>Contoh</a:t>
            </a:r>
            <a:r>
              <a:rPr lang="en-US" sz="5400" cap="all" dirty="0"/>
              <a:t> </a:t>
            </a:r>
            <a:r>
              <a:rPr lang="en-US" sz="5400" cap="all" dirty="0" err="1"/>
              <a:t>soal</a:t>
            </a:r>
            <a:br>
              <a:rPr lang="en-US" sz="5400" cap="all" dirty="0"/>
            </a:br>
            <a:br>
              <a:rPr lang="en-US" sz="5400" cap="all" dirty="0"/>
            </a:br>
            <a:r>
              <a:rPr lang="en-US" sz="5400" cap="all" dirty="0" err="1"/>
              <a:t>Tentukan</a:t>
            </a:r>
            <a:r>
              <a:rPr lang="en-US" sz="5400" cap="all" dirty="0"/>
              <a:t> traversal </a:t>
            </a:r>
            <a:r>
              <a:rPr lang="en-US" sz="5400" cap="all" dirty="0" err="1"/>
              <a:t>dari</a:t>
            </a:r>
            <a:r>
              <a:rPr lang="en-US" sz="5400" cap="all" dirty="0"/>
              <a:t> </a:t>
            </a:r>
            <a:r>
              <a:rPr lang="en-US" sz="5400" cap="all" dirty="0" err="1"/>
              <a:t>graf</a:t>
            </a:r>
            <a:r>
              <a:rPr lang="en-US" sz="5400" cap="all" dirty="0"/>
              <a:t> </a:t>
            </a:r>
            <a:r>
              <a:rPr lang="en-US" sz="5400" cap="all" dirty="0" err="1"/>
              <a:t>berikut</a:t>
            </a:r>
            <a:r>
              <a:rPr lang="en-US" sz="5400" cap="all" dirty="0"/>
              <a:t> </a:t>
            </a:r>
            <a:r>
              <a:rPr lang="en-US" sz="5400" cap="all" dirty="0" err="1"/>
              <a:t>menggunakan</a:t>
            </a:r>
            <a:r>
              <a:rPr lang="en-US" sz="5400" cap="all" dirty="0"/>
              <a:t> DFS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A086A8E-AA4B-44A0-B5E6-E3B24706C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029" y="1333221"/>
            <a:ext cx="4008417" cy="439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7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1CFC5-F4EA-41E8-B32E-53A33CF2B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 dirty="0" err="1"/>
              <a:t>Jawaban</a:t>
            </a:r>
            <a:endParaRPr lang="en-GB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F23EF2-9572-42A6-92CA-85C6DA5B3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031118"/>
            <a:ext cx="6900380" cy="4795764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5B5F00-8551-47FA-ADAB-4F0DC6A36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Alur DFS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r>
              <a:rPr lang="en-US" sz="2400" dirty="0"/>
              <a:t> di </a:t>
            </a:r>
            <a:r>
              <a:rPr lang="en-US" sz="2400" dirty="0" err="1"/>
              <a:t>sebelah</a:t>
            </a:r>
            <a:r>
              <a:rPr lang="en-US" sz="2400" dirty="0"/>
              <a:t> </a:t>
            </a:r>
            <a:r>
              <a:rPr lang="en-US" sz="2400" dirty="0" err="1"/>
              <a:t>kiri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r>
              <a:rPr lang="en-US" sz="2400" dirty="0"/>
              <a:t>Setelah </a:t>
            </a:r>
            <a:r>
              <a:rPr lang="en-US" sz="2400" dirty="0" err="1"/>
              <a:t>masuk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node paling </a:t>
            </a:r>
            <a:r>
              <a:rPr lang="en-US" sz="2400" dirty="0" err="1"/>
              <a:t>ujung</a:t>
            </a:r>
            <a:r>
              <a:rPr lang="en-US" sz="2400" dirty="0"/>
              <a:t> (4),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backtracking </a:t>
            </a:r>
            <a:r>
              <a:rPr lang="en-US" sz="2400" dirty="0" err="1"/>
              <a:t>menuju</a:t>
            </a:r>
            <a:r>
              <a:rPr lang="en-US" sz="2400" dirty="0"/>
              <a:t> (5) dan (3)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1 2 4 5 3</a:t>
            </a:r>
            <a:endParaRPr lang="en-GB" sz="2400" b="1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38382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273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Franklin Gothic Book</vt:lpstr>
      <vt:lpstr>Crop</vt:lpstr>
      <vt:lpstr>Depth First Search</vt:lpstr>
      <vt:lpstr>DFS (Depth First Search)</vt:lpstr>
      <vt:lpstr>DFS (Depth First Search)</vt:lpstr>
      <vt:lpstr>Program DFS</vt:lpstr>
      <vt:lpstr>Algoritma</vt:lpstr>
      <vt:lpstr>Contoh pengaplikasian</vt:lpstr>
      <vt:lpstr>Contoh pengaplikasian</vt:lpstr>
      <vt:lpstr>Contoh soal  Tentukan traversal dari graf berikut menggunakan DFS</vt:lpstr>
      <vt:lpstr>Jawaban</vt:lpstr>
      <vt:lpstr>Kompleksitas waktu DFS</vt:lpstr>
      <vt:lpstr>Pseudocode Metode Rekursif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Depth First Search</dc:title>
  <dc:creator>Arif Rhizky</dc:creator>
  <cp:lastModifiedBy>Arif Rhizky</cp:lastModifiedBy>
  <cp:revision>1</cp:revision>
  <dcterms:created xsi:type="dcterms:W3CDTF">2019-05-18T20:41:31Z</dcterms:created>
  <dcterms:modified xsi:type="dcterms:W3CDTF">2019-05-18T20:44:21Z</dcterms:modified>
</cp:coreProperties>
</file>