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3B"/>
    <a:srgbClr val="FF1919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DAE49-31E7-4730-82CD-1674A694B640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7CEC8-A5D9-4C01-81BC-5E509D83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72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7CEC8-A5D9-4C01-81BC-5E509D832B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0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5134-AEAB-4A66-871A-15AFFB3055C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03E6-BC2C-46F8-892A-4E2C5ED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09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5134-AEAB-4A66-871A-15AFFB3055C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03E6-BC2C-46F8-892A-4E2C5ED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72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5134-AEAB-4A66-871A-15AFFB3055C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03E6-BC2C-46F8-892A-4E2C5ED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36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5134-AEAB-4A66-871A-15AFFB3055C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03E6-BC2C-46F8-892A-4E2C5ED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0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5134-AEAB-4A66-871A-15AFFB3055C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03E6-BC2C-46F8-892A-4E2C5ED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9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5134-AEAB-4A66-871A-15AFFB3055C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03E6-BC2C-46F8-892A-4E2C5ED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54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5134-AEAB-4A66-871A-15AFFB3055C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03E6-BC2C-46F8-892A-4E2C5ED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37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5134-AEAB-4A66-871A-15AFFB3055C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03E6-BC2C-46F8-892A-4E2C5ED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56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5134-AEAB-4A66-871A-15AFFB3055C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03E6-BC2C-46F8-892A-4E2C5ED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81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5134-AEAB-4A66-871A-15AFFB3055C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03E6-BC2C-46F8-892A-4E2C5ED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7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5134-AEAB-4A66-871A-15AFFB3055C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03E6-BC2C-46F8-892A-4E2C5ED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83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E5134-AEAB-4A66-871A-15AFFB3055C6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03E6-BC2C-46F8-892A-4E2C5EDF6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5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ifromdon.github.io/talentbandung.id/BandungChinaTown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talentBDG\talentbandung.id\BandungChinaTown\assets\img\tbd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690" y="5301469"/>
            <a:ext cx="1215693" cy="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talentBDG\talentbandung.id\BandungChinaTown\assets\img\stbd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45088"/>
            <a:ext cx="966788" cy="4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64727" y="5237167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 smtClean="0">
                <a:solidFill>
                  <a:srgbClr val="FF3B3B"/>
                </a:solidFill>
                <a:latin typeface="Roboto" pitchFamily="2" charset="0"/>
                <a:ea typeface="Roboto" pitchFamily="2" charset="0"/>
              </a:rPr>
              <a:t>Arif</a:t>
            </a:r>
            <a:r>
              <a:rPr lang="en-US" sz="2000" dirty="0" smtClean="0">
                <a:solidFill>
                  <a:srgbClr val="FF3B3B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2000" dirty="0" err="1" smtClean="0">
                <a:solidFill>
                  <a:srgbClr val="FF3B3B"/>
                </a:solidFill>
                <a:latin typeface="Roboto" pitchFamily="2" charset="0"/>
                <a:ea typeface="Roboto" pitchFamily="2" charset="0"/>
              </a:rPr>
              <a:t>Romdon</a:t>
            </a:r>
            <a:endParaRPr lang="en-US" sz="2000" dirty="0">
              <a:solidFill>
                <a:srgbClr val="FF3B3B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2" name="Picture 2" descr="E:\talentBDG\talentbandung.id\BandungChinaTown\assets\img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11371"/>
            <a:ext cx="4572000" cy="314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1371600" y="1796269"/>
            <a:ext cx="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924800" y="1796269"/>
            <a:ext cx="0" cy="350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19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216" y="1749425"/>
            <a:ext cx="3276600" cy="765175"/>
          </a:xfrm>
        </p:spPr>
        <p:txBody>
          <a:bodyPr anchor="ctr">
            <a:noAutofit/>
          </a:bodyPr>
          <a:lstStyle/>
          <a:p>
            <a:pPr algn="l"/>
            <a:r>
              <a:rPr lang="en-US" b="1" dirty="0" smtClean="0">
                <a:solidFill>
                  <a:srgbClr val="FF3B3B"/>
                </a:solidFill>
                <a:latin typeface="Roboto" pitchFamily="2" charset="0"/>
                <a:ea typeface="Roboto" pitchFamily="2" charset="0"/>
              </a:rPr>
              <a:t>Bandung </a:t>
            </a:r>
            <a:endParaRPr lang="en-US" b="1" dirty="0">
              <a:solidFill>
                <a:srgbClr val="FF3B3B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216" y="3124200"/>
            <a:ext cx="8367584" cy="1752600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Wisata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 di 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kota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 Bandung 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namun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seperti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 di China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026" name="Picture 2" descr="E:\talentBDG\talentbandung.id\BandungChinaTown\assets\img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013" y="6282880"/>
            <a:ext cx="838200" cy="57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talentBDG\talentbandung.id\BandungChinaTown\assets\img\tbd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388068"/>
            <a:ext cx="1215693" cy="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talentBDG\talentbandung.id\BandungChinaTown\assets\img\stbd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165861"/>
            <a:ext cx="966788" cy="4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9584" y="2430959"/>
            <a:ext cx="4484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3B3B"/>
                </a:solidFill>
                <a:latin typeface="Roboto" pitchFamily="2" charset="0"/>
                <a:ea typeface="Roboto" pitchFamily="2" charset="0"/>
              </a:rPr>
              <a:t>China Town</a:t>
            </a:r>
            <a:endParaRPr lang="en-US" sz="4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495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mph" presetSubtype="0" fill="hold" nodeType="clickEffect">
                                  <p:stCondLst>
                                    <p:cond delay="1000"/>
                                  </p:stCondLst>
                                  <p:iterate type="lt">
                                    <p:tmPct val="24324"/>
                                  </p:iterate>
                                  <p:childTnLst>
                                    <p:set>
                                      <p:cBhvr override="childStyle">
                                        <p:cTn id="19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talentBDG\talentbandung.id\BandungChinaTown\assets\img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013" y="6282880"/>
            <a:ext cx="838200" cy="57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:\talentBDG\talentbandung.id\BandungChinaTown\assets\img\tbd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388068"/>
            <a:ext cx="1215693" cy="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E:\talentBDG\talentbandung.id\BandungChinaTown\assets\img\stbd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165861"/>
            <a:ext cx="966788" cy="4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59599" y="2209800"/>
            <a:ext cx="39934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 smtClean="0">
                <a:solidFill>
                  <a:srgbClr val="FF3B3B"/>
                </a:solidFill>
                <a:latin typeface="Roboto" pitchFamily="2" charset="0"/>
                <a:ea typeface="Roboto" pitchFamily="2" charset="0"/>
              </a:rPr>
              <a:t>Latar</a:t>
            </a:r>
            <a:r>
              <a:rPr lang="en-US" sz="4400" b="1" dirty="0" smtClean="0">
                <a:solidFill>
                  <a:srgbClr val="FF3B3B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4400" b="1" dirty="0" err="1" smtClean="0">
                <a:solidFill>
                  <a:srgbClr val="FF3B3B"/>
                </a:solidFill>
                <a:latin typeface="Roboto" pitchFamily="2" charset="0"/>
                <a:ea typeface="Roboto" pitchFamily="2" charset="0"/>
              </a:rPr>
              <a:t>Belakang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959598" y="2867561"/>
            <a:ext cx="74224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Pembuatan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 website Bandung China Town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0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talentBDG\talentbandung.id\BandungChinaTown\assets\img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013" y="6282880"/>
            <a:ext cx="838200" cy="57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:\talentBDG\talentbandung.id\BandungChinaTown\assets\img\tbd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388068"/>
            <a:ext cx="1215693" cy="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E:\talentBDG\talentbandung.id\BandungChinaTown\assets\img\stbd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165861"/>
            <a:ext cx="966788" cy="4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2209800"/>
            <a:ext cx="7929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dirty="0" err="1" smtClean="0">
                <a:latin typeface="Roboto" pitchFamily="2" charset="0"/>
                <a:ea typeface="Roboto" pitchFamily="2" charset="0"/>
              </a:rPr>
              <a:t>Tugas</a:t>
            </a:r>
            <a:r>
              <a:rPr lang="en-US" sz="4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dirty="0" err="1" smtClean="0">
                <a:latin typeface="Roboto" pitchFamily="2" charset="0"/>
                <a:ea typeface="Roboto" pitchFamily="2" charset="0"/>
              </a:rPr>
              <a:t>Akhir</a:t>
            </a:r>
            <a:r>
              <a:rPr lang="en-US" sz="4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dirty="0" err="1" smtClean="0">
                <a:latin typeface="Roboto" pitchFamily="2" charset="0"/>
                <a:ea typeface="Roboto" pitchFamily="2" charset="0"/>
              </a:rPr>
              <a:t>pengembangan</a:t>
            </a:r>
            <a:r>
              <a:rPr lang="en-US" sz="4000" dirty="0" smtClean="0">
                <a:latin typeface="Roboto" pitchFamily="2" charset="0"/>
                <a:ea typeface="Roboto" pitchFamily="2" charset="0"/>
              </a:rPr>
              <a:t>      web di Talent Bandung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dirty="0" err="1" smtClean="0">
                <a:latin typeface="Roboto" pitchFamily="2" charset="0"/>
                <a:ea typeface="Roboto" pitchFamily="2" charset="0"/>
              </a:rPr>
              <a:t>Bhineka</a:t>
            </a:r>
            <a:r>
              <a:rPr lang="en-US" sz="4000" dirty="0" smtClean="0">
                <a:latin typeface="Roboto" pitchFamily="2" charset="0"/>
                <a:ea typeface="Roboto" pitchFamily="2" charset="0"/>
              </a:rPr>
              <a:t> Tunggal </a:t>
            </a:r>
            <a:r>
              <a:rPr lang="en-US" sz="4000" dirty="0" err="1" smtClean="0">
                <a:latin typeface="Roboto" pitchFamily="2" charset="0"/>
                <a:ea typeface="Roboto" pitchFamily="2" charset="0"/>
              </a:rPr>
              <a:t>Ika</a:t>
            </a:r>
            <a:endParaRPr lang="en-US" sz="4000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49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talentBDG\talentbandung.id\BandungChinaTown\assets\img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013" y="6282880"/>
            <a:ext cx="838200" cy="57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:\talentBDG\talentbandung.id\BandungChinaTown\assets\img\tbd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388068"/>
            <a:ext cx="1215693" cy="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E:\talentBDG\talentbandung.id\BandungChinaTown\assets\img\stbd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165861"/>
            <a:ext cx="966788" cy="4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59599" y="1219200"/>
            <a:ext cx="19303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 smtClean="0">
                <a:solidFill>
                  <a:srgbClr val="FF3B3B"/>
                </a:solidFill>
                <a:latin typeface="Roboto" pitchFamily="2" charset="0"/>
                <a:ea typeface="Roboto" pitchFamily="2" charset="0"/>
              </a:rPr>
              <a:t>Tujuan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959598" y="1876961"/>
            <a:ext cx="74224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Pembuatan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 website Bandung China Town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9599" y="3886200"/>
            <a:ext cx="7738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Roboto" pitchFamily="2" charset="0"/>
                <a:ea typeface="Roboto" pitchFamily="2" charset="0"/>
              </a:rPr>
              <a:t>Memberikan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 smtClean="0">
                <a:latin typeface="Roboto" pitchFamily="2" charset="0"/>
                <a:ea typeface="Roboto" pitchFamily="2" charset="0"/>
              </a:rPr>
              <a:t>sebuah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 smtClean="0">
                <a:latin typeface="Roboto" pitchFamily="2" charset="0"/>
                <a:ea typeface="Roboto" pitchFamily="2" charset="0"/>
              </a:rPr>
              <a:t>informasi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 smtClean="0">
                <a:latin typeface="Roboto" pitchFamily="2" charset="0"/>
                <a:ea typeface="Roboto" pitchFamily="2" charset="0"/>
              </a:rPr>
              <a:t>kepada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 smtClean="0">
                <a:latin typeface="Roboto" pitchFamily="2" charset="0"/>
                <a:ea typeface="Roboto" pitchFamily="2" charset="0"/>
              </a:rPr>
              <a:t>para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 smtClean="0">
                <a:latin typeface="Roboto" pitchFamily="2" charset="0"/>
                <a:ea typeface="Roboto" pitchFamily="2" charset="0"/>
              </a:rPr>
              <a:t>wisatawan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 </a:t>
            </a:r>
          </a:p>
          <a:p>
            <a:r>
              <a:rPr lang="en-US" sz="2400" dirty="0" err="1" smtClean="0">
                <a:latin typeface="Roboto" pitchFamily="2" charset="0"/>
                <a:ea typeface="Roboto" pitchFamily="2" charset="0"/>
              </a:rPr>
              <a:t>lokal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 smtClean="0">
                <a:latin typeface="Roboto" pitchFamily="2" charset="0"/>
                <a:ea typeface="Roboto" pitchFamily="2" charset="0"/>
              </a:rPr>
              <a:t>maupun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domestic </a:t>
            </a:r>
            <a:r>
              <a:rPr lang="en-US" sz="2400" dirty="0" err="1" smtClean="0">
                <a:latin typeface="Roboto" pitchFamily="2" charset="0"/>
                <a:ea typeface="Roboto" pitchFamily="2" charset="0"/>
              </a:rPr>
              <a:t>tentang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 Bandung China Town </a:t>
            </a:r>
          </a:p>
          <a:p>
            <a:r>
              <a:rPr lang="en-US" sz="2400" dirty="0" err="1" smtClean="0">
                <a:latin typeface="Roboto" pitchFamily="2" charset="0"/>
                <a:ea typeface="Roboto" pitchFamily="2" charset="0"/>
              </a:rPr>
              <a:t>dengan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</a:t>
            </a:r>
            <a:r>
              <a:rPr lang="en-US" sz="2400" dirty="0" err="1" smtClean="0">
                <a:latin typeface="Roboto" pitchFamily="2" charset="0"/>
                <a:ea typeface="Roboto" pitchFamily="2" charset="0"/>
              </a:rPr>
              <a:t>ersasis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 website.</a:t>
            </a:r>
            <a:endParaRPr lang="en-US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5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talentBDG\talentbandung.id\BandungChinaTown\assets\img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013" y="6282880"/>
            <a:ext cx="838200" cy="57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:\talentBDG\talentbandung.id\BandungChinaTown\assets\img\tbd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388068"/>
            <a:ext cx="1215693" cy="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E:\talentBDG\talentbandung.id\BandungChinaTown\assets\img\stbd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165861"/>
            <a:ext cx="966788" cy="4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59599" y="1752600"/>
            <a:ext cx="22509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 smtClean="0">
                <a:solidFill>
                  <a:srgbClr val="FF3B3B"/>
                </a:solidFill>
                <a:latin typeface="Roboto" pitchFamily="2" charset="0"/>
                <a:ea typeface="Roboto" pitchFamily="2" charset="0"/>
              </a:rPr>
              <a:t>Sasaran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959598" y="2410361"/>
            <a:ext cx="74224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Pembuatan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 website Bandung China Town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9598" y="4267200"/>
            <a:ext cx="7766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Roboto" pitchFamily="2" charset="0"/>
                <a:ea typeface="Roboto" pitchFamily="2" charset="0"/>
              </a:rPr>
              <a:t>Diperuntukan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 smtClean="0">
                <a:latin typeface="Roboto" pitchFamily="2" charset="0"/>
                <a:ea typeface="Roboto" pitchFamily="2" charset="0"/>
              </a:rPr>
              <a:t>bagi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 smtClean="0">
                <a:latin typeface="Roboto" pitchFamily="2" charset="0"/>
                <a:ea typeface="Roboto" pitchFamily="2" charset="0"/>
              </a:rPr>
              <a:t>para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 smtClean="0">
                <a:latin typeface="Roboto" pitchFamily="2" charset="0"/>
                <a:ea typeface="Roboto" pitchFamily="2" charset="0"/>
              </a:rPr>
              <a:t>wisatawan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 yang </a:t>
            </a:r>
            <a:r>
              <a:rPr lang="en-US" sz="2400" dirty="0" err="1" smtClean="0">
                <a:latin typeface="Roboto" pitchFamily="2" charset="0"/>
                <a:ea typeface="Roboto" pitchFamily="2" charset="0"/>
              </a:rPr>
              <a:t>membutuhkan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 </a:t>
            </a:r>
          </a:p>
          <a:p>
            <a:r>
              <a:rPr lang="en-US" sz="2400" dirty="0" err="1" smtClean="0">
                <a:latin typeface="Roboto" pitchFamily="2" charset="0"/>
                <a:ea typeface="Roboto" pitchFamily="2" charset="0"/>
              </a:rPr>
              <a:t>informasi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 smtClean="0">
                <a:latin typeface="Roboto" pitchFamily="2" charset="0"/>
                <a:ea typeface="Roboto" pitchFamily="2" charset="0"/>
              </a:rPr>
              <a:t>tentang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 smtClean="0">
                <a:latin typeface="Roboto" pitchFamily="2" charset="0"/>
                <a:ea typeface="Roboto" pitchFamily="2" charset="0"/>
              </a:rPr>
              <a:t>wisata</a:t>
            </a:r>
            <a:r>
              <a:rPr lang="en-US" sz="2400" dirty="0" smtClean="0">
                <a:latin typeface="Roboto" pitchFamily="2" charset="0"/>
                <a:ea typeface="Roboto" pitchFamily="2" charset="0"/>
              </a:rPr>
              <a:t> Bandung China Town</a:t>
            </a:r>
            <a:endParaRPr lang="en-US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9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talentBDG\talentbandung.id\BandungChinaTown\assets\img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013" y="6282880"/>
            <a:ext cx="838200" cy="57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:\talentBDG\talentbandung.id\BandungChinaTown\assets\img\tbd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388068"/>
            <a:ext cx="1215693" cy="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E:\talentBDG\talentbandung.id\BandungChinaTown\assets\img\stbd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165861"/>
            <a:ext cx="966788" cy="4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59599" y="2209800"/>
            <a:ext cx="34083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 smtClean="0">
                <a:solidFill>
                  <a:srgbClr val="FF3B3B"/>
                </a:solidFill>
                <a:latin typeface="Roboto" pitchFamily="2" charset="0"/>
                <a:ea typeface="Roboto" pitchFamily="2" charset="0"/>
              </a:rPr>
              <a:t>Bersambung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959598" y="2867561"/>
            <a:ext cx="74224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Ke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 website Bandung China Town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9599" y="4438196"/>
            <a:ext cx="189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3B3B"/>
                </a:solidFill>
              </a:rPr>
              <a:t>Lanjutkan...</a:t>
            </a:r>
            <a:endParaRPr lang="en-US" sz="2400" dirty="0">
              <a:solidFill>
                <a:srgbClr val="FF3B3B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4438196"/>
            <a:ext cx="175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5"/>
          </p:cNvPr>
          <p:cNvSpPr/>
          <p:nvPr/>
        </p:nvSpPr>
        <p:spPr>
          <a:xfrm>
            <a:off x="959598" y="4191000"/>
            <a:ext cx="1704153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65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82</Words>
  <Application>Microsoft Office PowerPoint</Application>
  <PresentationFormat>On-screen Show (4:3)</PresentationFormat>
  <Paragraphs>21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Bandung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Bandung  China Town</dc:title>
  <dc:creator>DOPcountry</dc:creator>
  <cp:lastModifiedBy>DOPcountry</cp:lastModifiedBy>
  <cp:revision>15</cp:revision>
  <dcterms:created xsi:type="dcterms:W3CDTF">2017-11-30T19:22:17Z</dcterms:created>
  <dcterms:modified xsi:type="dcterms:W3CDTF">2017-12-01T09:56:23Z</dcterms:modified>
</cp:coreProperties>
</file>