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9"/>
  </p:notesMasterIdLst>
  <p:sldIdLst>
    <p:sldId id="256" r:id="rId2"/>
    <p:sldId id="262" r:id="rId3"/>
    <p:sldId id="263" r:id="rId4"/>
    <p:sldId id="258" r:id="rId5"/>
    <p:sldId id="260" r:id="rId6"/>
    <p:sldId id="261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538" y="108347"/>
            <a:ext cx="1216819" cy="49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153" y="1206103"/>
            <a:ext cx="6775845" cy="156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8575" y="4566047"/>
            <a:ext cx="9188052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322615" y="1299137"/>
            <a:ext cx="6601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737997" y="4766072"/>
            <a:ext cx="348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7894" y="108347"/>
            <a:ext cx="834529" cy="55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81538"/>
            <a:ext cx="9140428" cy="46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31" y="-14287"/>
            <a:ext cx="7355679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837" y="981772"/>
            <a:ext cx="3231501" cy="316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1569" y="-14287"/>
            <a:ext cx="409576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26691" y="81992"/>
            <a:ext cx="68046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5267" y="910337"/>
            <a:ext cx="8100000" cy="3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94C"/>
              </a:buClr>
              <a:buSzPts val="2100"/>
              <a:buChar char="•"/>
              <a:defRPr>
                <a:solidFill>
                  <a:srgbClr val="00194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194C"/>
              </a:buClr>
              <a:buSzPts val="1800"/>
              <a:buChar char="•"/>
              <a:defRPr>
                <a:solidFill>
                  <a:srgbClr val="00194C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194C"/>
              </a:buClr>
              <a:buSzPts val="1500"/>
              <a:buChar char="•"/>
              <a:defRPr>
                <a:solidFill>
                  <a:srgbClr val="00194C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194C"/>
              </a:buClr>
              <a:buSzPts val="1400"/>
              <a:buChar char="•"/>
              <a:defRPr>
                <a:solidFill>
                  <a:srgbClr val="00194C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194C"/>
              </a:buClr>
              <a:buSzPts val="1400"/>
              <a:buChar char="•"/>
              <a:defRPr>
                <a:solidFill>
                  <a:srgbClr val="00194C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730854" y="4792266"/>
            <a:ext cx="3477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82372" y="0"/>
            <a:ext cx="947809" cy="6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316390" y="1467387"/>
            <a:ext cx="66018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PyQt</a:t>
            </a:r>
            <a:endParaRPr dirty="0"/>
          </a:p>
        </p:txBody>
      </p:sp>
      <p:sp>
        <p:nvSpPr>
          <p:cNvPr id="34" name="Google Shape;34;p5"/>
          <p:cNvSpPr txBox="1"/>
          <p:nvPr/>
        </p:nvSpPr>
        <p:spPr>
          <a:xfrm>
            <a:off x="1225800" y="2834975"/>
            <a:ext cx="66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Pendidikan Teknik Informatika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FKIP UMS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A1E-818F-F5E4-C7CA-2C5A8207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6649B-BC62-F842-82E5-BC06A69BA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3371" y="910337"/>
            <a:ext cx="5761896" cy="3459900"/>
          </a:xfrm>
        </p:spPr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Qt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library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pengembangan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lintas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platform yang paling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membangun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antarmuka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grafis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(GUI),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desktop,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seluler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IoT. Qt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dikembangkan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oleh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perusahaan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Finlandia, Qt Company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pihak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Qt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termasuk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Windows, Linux, MacOS, Android, dan iOS.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Qt master logo CMYK 300dpi - Digia Oyj">
            <a:extLst>
              <a:ext uri="{FF2B5EF4-FFF2-40B4-BE49-F238E27FC236}">
                <a16:creationId xmlns:a16="http://schemas.microsoft.com/office/drawing/2014/main" id="{90B2F171-6ADA-5711-58BF-3CB6FAAF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7" y="910337"/>
            <a:ext cx="2668704" cy="314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9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9B9D-8930-7F2B-E7CF-30C94E38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A35D-C9C1-3844-F6A3-75969B8F0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Meskipun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ditulis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C++, Qt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bahasa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melalui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binding,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termasuk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Python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melalui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PySide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), Ruby, Java,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lagi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6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222-4948-998C-2DA8-7C3B4583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773F9-771F-6BCF-F25D-7D6650BC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267" y="1960535"/>
            <a:ext cx="8100000" cy="2409701"/>
          </a:xfrm>
        </p:spPr>
        <p:txBody>
          <a:bodyPr/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set library Python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GUI.</a:t>
            </a:r>
          </a:p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dikembangkan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oleh Riverbank Computing Ltd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pertama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kali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dirilis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2002. PyQt5,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versi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paling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saat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pertama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kali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dirilis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2016.</a:t>
            </a:r>
          </a:p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PyQt5 dan PyQt6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versi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paling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umum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saat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 PyQt6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Qt6,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sementara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PyQt5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Qt5.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Python GUI: создаём простое приложение с PyQt и Qt Designer">
            <a:extLst>
              <a:ext uri="{FF2B5EF4-FFF2-40B4-BE49-F238E27FC236}">
                <a16:creationId xmlns:a16="http://schemas.microsoft.com/office/drawing/2014/main" id="{3F6478B7-18B1-47C8-0787-3383C4FB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44" y="719950"/>
            <a:ext cx="3537511" cy="124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7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FC85-AD6A-3CD6-7A6E-8E84E4FF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EDD5B-634F-2740-6FEC-D0E093D2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9" y="910337"/>
            <a:ext cx="4163267" cy="3459900"/>
          </a:xfrm>
        </p:spPr>
        <p:txBody>
          <a:bodyPr/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menyediakan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620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kelas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GUI. </a:t>
            </a:r>
            <a:r>
              <a:rPr lang="en-ID" dirty="0" err="1">
                <a:solidFill>
                  <a:schemeClr val="tx1"/>
                </a:solidFill>
                <a:latin typeface="Söhne"/>
              </a:rPr>
              <a:t>S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eperti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tombol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label,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kotak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teks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fitur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canggih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pemutar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media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grafik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2D dan 3D.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Qt Widget Gallery | Qt Widgets 6.5.1">
            <a:extLst>
              <a:ext uri="{FF2B5EF4-FFF2-40B4-BE49-F238E27FC236}">
                <a16:creationId xmlns:a16="http://schemas.microsoft.com/office/drawing/2014/main" id="{86CD1A78-D15A-A88B-F577-C940D315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7" y="1039512"/>
            <a:ext cx="3523200" cy="30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D0CF-99EB-E7A8-6B7E-09D5A95D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B7C-75D8-704E-6259-203BEF29B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267" y="2301497"/>
            <a:ext cx="8100000" cy="20687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Keunggulan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platform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lintas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(Windows, MacOS, Linux).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fitur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canggih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multithreading, networking, dan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Perbandingan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Berbeda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Tkinter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sederhana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wxPython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kompleks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keseimbangan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kemudahan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fungsionalitas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br>
              <a:rPr lang="en-ID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Python Top 3 GUI Frameworks In 2019 (PyQt5, wxPython, TKinter) - YouTube">
            <a:extLst>
              <a:ext uri="{FF2B5EF4-FFF2-40B4-BE49-F238E27FC236}">
                <a16:creationId xmlns:a16="http://schemas.microsoft.com/office/drawing/2014/main" id="{60F7B178-EE51-467E-4C73-5BB1C36C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95" y="700813"/>
            <a:ext cx="2845661" cy="16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7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513-6B90-6928-4B60-67CDD6D1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F14BD-EE59-BAA8-208B-889FCB40B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dan </a:t>
            </a:r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Modul</a:t>
            </a:r>
          </a:p>
        </p:txBody>
      </p:sp>
    </p:spTree>
    <p:extLst>
      <p:ext uri="{BB962C8B-B14F-4D97-AF65-F5344CB8AC3E}">
        <p14:creationId xmlns:p14="http://schemas.microsoft.com/office/powerpoint/2010/main" val="1471665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ums4 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261</Words>
  <Application>Microsoft Macintosh PowerPoint</Application>
  <PresentationFormat>On-screen Show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Söhne</vt:lpstr>
      <vt:lpstr>templateums4 (1)</vt:lpstr>
      <vt:lpstr>PyQt</vt:lpstr>
      <vt:lpstr>Qt</vt:lpstr>
      <vt:lpstr>PowerPoint Presentation</vt:lpstr>
      <vt:lpstr>PyQt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</dc:title>
  <cp:lastModifiedBy>Arif Setiawan</cp:lastModifiedBy>
  <cp:revision>5</cp:revision>
  <dcterms:modified xsi:type="dcterms:W3CDTF">2023-05-31T05:29:35Z</dcterms:modified>
</cp:coreProperties>
</file>