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0" r:id="rId6"/>
    <p:sldId id="261" r:id="rId7"/>
    <p:sldId id="266" r:id="rId8"/>
    <p:sldId id="265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2"/>
  </p:normalViewPr>
  <p:slideViewPr>
    <p:cSldViewPr snapToGrid="0">
      <p:cViewPr varScale="1">
        <p:scale>
          <a:sx n="194" d="100"/>
          <a:sy n="194" d="100"/>
        </p:scale>
        <p:origin x="800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538" y="108347"/>
            <a:ext cx="1216819" cy="49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153" y="1206103"/>
            <a:ext cx="6775845" cy="156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575" y="4566047"/>
            <a:ext cx="9188052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322615" y="1299137"/>
            <a:ext cx="6601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737997" y="4766072"/>
            <a:ext cx="348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7894" y="108347"/>
            <a:ext cx="834529" cy="55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81538"/>
            <a:ext cx="9140428" cy="46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31" y="-14287"/>
            <a:ext cx="7355679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837" y="981772"/>
            <a:ext cx="3231501" cy="316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1569" y="-14287"/>
            <a:ext cx="409576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6691" y="81992"/>
            <a:ext cx="68046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5267" y="910337"/>
            <a:ext cx="8100000" cy="3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94C"/>
              </a:buClr>
              <a:buSzPts val="2100"/>
              <a:buChar char="•"/>
              <a:defRPr>
                <a:solidFill>
                  <a:srgbClr val="00194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800"/>
              <a:buChar char="•"/>
              <a:defRPr>
                <a:solidFill>
                  <a:srgbClr val="00194C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500"/>
              <a:buChar char="•"/>
              <a:defRPr>
                <a:solidFill>
                  <a:srgbClr val="00194C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400"/>
              <a:buChar char="•"/>
              <a:defRPr>
                <a:solidFill>
                  <a:srgbClr val="00194C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194C"/>
              </a:buClr>
              <a:buSzPts val="1400"/>
              <a:buChar char="•"/>
              <a:defRPr>
                <a:solidFill>
                  <a:srgbClr val="00194C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730854" y="4792266"/>
            <a:ext cx="3477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2372" y="0"/>
            <a:ext cx="947809" cy="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16390" y="1467387"/>
            <a:ext cx="66018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PyQt</a:t>
            </a:r>
            <a:endParaRPr dirty="0"/>
          </a:p>
        </p:txBody>
      </p:sp>
      <p:sp>
        <p:nvSpPr>
          <p:cNvPr id="34" name="Google Shape;34;p5"/>
          <p:cNvSpPr txBox="1"/>
          <p:nvPr/>
        </p:nvSpPr>
        <p:spPr>
          <a:xfrm>
            <a:off x="1225800" y="2834975"/>
            <a:ext cx="66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Pendidikan Teknik Informatika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FKIP UMS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EE78-86FC-71F5-312F-C34020AB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849F-F957-A57F-5691-7943B94F4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Menambahkan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Widget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window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menambahkan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widget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dalamnya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6C55B-1139-EE49-50F6-AD0DBA61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1" y="1817233"/>
            <a:ext cx="7412064" cy="2807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9FB98-16E9-302F-B350-D0AA8D5FED75}"/>
              </a:ext>
            </a:extLst>
          </p:cNvPr>
          <p:cNvSpPr/>
          <p:nvPr/>
        </p:nvSpPr>
        <p:spPr>
          <a:xfrm>
            <a:off x="1549828" y="3603356"/>
            <a:ext cx="3153907" cy="4881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C6BC-87FC-514E-959C-274002E2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67A3-E0A4-B559-94C8-8BF0460FC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Menampilkan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Window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widget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ditambahkan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menampilkan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window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memanggil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.show().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9E1F6-1462-DDD9-73EC-362F0BD0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89" y="1779955"/>
            <a:ext cx="5699502" cy="2659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0AF8D-FD8F-1400-F4A9-6E98BDCD92B4}"/>
              </a:ext>
            </a:extLst>
          </p:cNvPr>
          <p:cNvSpPr/>
          <p:nvPr/>
        </p:nvSpPr>
        <p:spPr>
          <a:xfrm>
            <a:off x="1952785" y="3494868"/>
            <a:ext cx="1960537" cy="3487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430D-B8B5-B218-B81D-AF6455A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5B04-3196-21C7-B632-CFF9C161B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Menambahkan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Fungsionalitas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interaktif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menambahkan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fungsionalitas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widget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3CD8C-AF55-333C-2354-D87E1C83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" y="1675296"/>
            <a:ext cx="5908729" cy="28062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201820-9B5E-9B83-0FDA-E2D98F6037ED}"/>
              </a:ext>
            </a:extLst>
          </p:cNvPr>
          <p:cNvSpPr/>
          <p:nvPr/>
        </p:nvSpPr>
        <p:spPr>
          <a:xfrm>
            <a:off x="879050" y="3453302"/>
            <a:ext cx="4703735" cy="2141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1D532-06F8-6233-46A0-631CA18AEB0C}"/>
              </a:ext>
            </a:extLst>
          </p:cNvPr>
          <p:cNvSpPr/>
          <p:nvPr/>
        </p:nvSpPr>
        <p:spPr>
          <a:xfrm>
            <a:off x="886798" y="2532288"/>
            <a:ext cx="4703735" cy="4322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D1BDC-3AC8-25D5-12CB-8E474CC7EF9D}"/>
              </a:ext>
            </a:extLst>
          </p:cNvPr>
          <p:cNvSpPr txBox="1"/>
          <p:nvPr/>
        </p:nvSpPr>
        <p:spPr>
          <a:xfrm>
            <a:off x="6313889" y="2404857"/>
            <a:ext cx="1951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show_message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menampilkan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pesan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endParaRPr lang="en-ID" dirty="0">
              <a:solidFill>
                <a:schemeClr val="tx1"/>
              </a:solidFill>
              <a:latin typeface="Söhne"/>
            </a:endParaRPr>
          </a:p>
          <a:p>
            <a:r>
              <a:rPr lang="en-ID" dirty="0" err="1">
                <a:solidFill>
                  <a:schemeClr val="tx1"/>
                </a:solidFill>
                <a:latin typeface="Söhne"/>
              </a:rPr>
              <a:t>F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ungsi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sinyal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clicked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dipicu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ketika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diklik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1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8897-3CCF-7B86-AC86-2AC3DF10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2FF70-B1D8-85FB-42F2-81A126F77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4932" r="3484" b="5249"/>
          <a:stretch/>
        </p:blipFill>
        <p:spPr>
          <a:xfrm>
            <a:off x="226691" y="760011"/>
            <a:ext cx="5585792" cy="3912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E4AE1F-7D72-7B41-CFBA-917BE070D05A}"/>
              </a:ext>
            </a:extLst>
          </p:cNvPr>
          <p:cNvSpPr/>
          <p:nvPr/>
        </p:nvSpPr>
        <p:spPr>
          <a:xfrm>
            <a:off x="586802" y="3519575"/>
            <a:ext cx="5367591" cy="8639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247AC-0067-1909-12BC-0CF5A2F09F5B}"/>
              </a:ext>
            </a:extLst>
          </p:cNvPr>
          <p:cNvSpPr/>
          <p:nvPr/>
        </p:nvSpPr>
        <p:spPr>
          <a:xfrm>
            <a:off x="586802" y="2047461"/>
            <a:ext cx="5367592" cy="5764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B8FB8-60DE-484A-E786-A6860C4C8360}"/>
              </a:ext>
            </a:extLst>
          </p:cNvPr>
          <p:cNvSpPr/>
          <p:nvPr/>
        </p:nvSpPr>
        <p:spPr>
          <a:xfrm>
            <a:off x="573549" y="1445337"/>
            <a:ext cx="5367592" cy="5292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94512-D976-49FD-0C83-0BC4D1DCECE2}"/>
              </a:ext>
            </a:extLst>
          </p:cNvPr>
          <p:cNvSpPr/>
          <p:nvPr/>
        </p:nvSpPr>
        <p:spPr>
          <a:xfrm>
            <a:off x="586802" y="3111698"/>
            <a:ext cx="5367592" cy="32536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2A826-6A69-EBF8-5071-BFC7596C76F7}"/>
              </a:ext>
            </a:extLst>
          </p:cNvPr>
          <p:cNvSpPr txBox="1"/>
          <p:nvPr/>
        </p:nvSpPr>
        <p:spPr>
          <a:xfrm>
            <a:off x="5941141" y="1503058"/>
            <a:ext cx="2842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öhne"/>
              </a:rPr>
              <a:t>Class Window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turunan</a:t>
            </a:r>
            <a:r>
              <a:rPr lang="en-ID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dari</a:t>
            </a:r>
            <a:r>
              <a:rPr lang="en-ID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QMainWindow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8E58E-3999-1FEA-A377-7BFC27418343}"/>
              </a:ext>
            </a:extLst>
          </p:cNvPr>
          <p:cNvSpPr txBox="1"/>
          <p:nvPr/>
        </p:nvSpPr>
        <p:spPr>
          <a:xfrm>
            <a:off x="5941140" y="2129334"/>
            <a:ext cx="2842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öhne"/>
              </a:rPr>
              <a:t>Widget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83F95-7024-343B-B7E6-CC46D6324346}"/>
              </a:ext>
            </a:extLst>
          </p:cNvPr>
          <p:cNvSpPr txBox="1"/>
          <p:nvPr/>
        </p:nvSpPr>
        <p:spPr>
          <a:xfrm>
            <a:off x="5916908" y="3749524"/>
            <a:ext cx="2842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öhne"/>
              </a:rPr>
              <a:t>Main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B57CE-4E8D-3160-124B-425673CEE65F}"/>
              </a:ext>
            </a:extLst>
          </p:cNvPr>
          <p:cNvSpPr txBox="1"/>
          <p:nvPr/>
        </p:nvSpPr>
        <p:spPr>
          <a:xfrm>
            <a:off x="5954394" y="3111698"/>
            <a:ext cx="2842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öhne"/>
              </a:rPr>
              <a:t>Slot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Fungsi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7721E-5F7A-2C4F-DB37-47D764DB80F8}"/>
              </a:ext>
            </a:extLst>
          </p:cNvPr>
          <p:cNvSpPr/>
          <p:nvPr/>
        </p:nvSpPr>
        <p:spPr>
          <a:xfrm>
            <a:off x="586801" y="2689117"/>
            <a:ext cx="5367592" cy="3400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3C927-9020-D47F-5977-854CB4DBBC5D}"/>
              </a:ext>
            </a:extLst>
          </p:cNvPr>
          <p:cNvSpPr txBox="1"/>
          <p:nvPr/>
        </p:nvSpPr>
        <p:spPr>
          <a:xfrm>
            <a:off x="5923535" y="2683949"/>
            <a:ext cx="2842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öhne"/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6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1BA2-8899-9F71-5865-1E0BC88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Akhir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FC6FF-602E-991E-7F0A-BDC3D2DED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anggota</a:t>
            </a:r>
            <a:r>
              <a:rPr lang="en-US" dirty="0"/>
              <a:t> 3 orang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GUI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PyQt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DO :</a:t>
            </a:r>
          </a:p>
          <a:p>
            <a:r>
              <a:rPr lang="en-US" dirty="0"/>
              <a:t>-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/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Menghitung</a:t>
            </a:r>
            <a:r>
              <a:rPr lang="en-US" dirty="0"/>
              <a:t> Index </a:t>
            </a:r>
            <a:r>
              <a:rPr lang="en-US" dirty="0" err="1"/>
              <a:t>Berat</a:t>
            </a:r>
            <a:r>
              <a:rPr lang="en-US" dirty="0"/>
              <a:t> Badan</a:t>
            </a:r>
          </a:p>
          <a:p>
            <a:pPr lvl="1"/>
            <a:r>
              <a:rPr lang="en-US" dirty="0" err="1"/>
              <a:t>Kalkulator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nominal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Pembelian</a:t>
            </a:r>
            <a:endParaRPr lang="en-US" dirty="0"/>
          </a:p>
          <a:p>
            <a:pPr lvl="1"/>
            <a:r>
              <a:rPr lang="en-US" dirty="0" err="1"/>
              <a:t>Dll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Mengidentifikasi</a:t>
            </a:r>
            <a:r>
              <a:rPr lang="en-US" dirty="0"/>
              <a:t> layout dan widget yang </a:t>
            </a:r>
            <a:r>
              <a:rPr lang="en-US" dirty="0" err="1"/>
              <a:t>diperlukan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A1E-818F-F5E4-C7CA-2C5A8207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649B-BC62-F842-82E5-BC06A69B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371" y="910337"/>
            <a:ext cx="5761896" cy="3459900"/>
          </a:xfrm>
        </p:spPr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library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pengembangan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lintas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platform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membangun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antarmuka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grafis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(GUI),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desktop,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seluler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IoT. 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perusahaan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Finlandia, Qt Company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pihak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termasuk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Windows, Linux, MacOS, Android, dan iOS.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Qt master logo CMYK 300dpi - Digia Oyj">
            <a:extLst>
              <a:ext uri="{FF2B5EF4-FFF2-40B4-BE49-F238E27FC236}">
                <a16:creationId xmlns:a16="http://schemas.microsoft.com/office/drawing/2014/main" id="{90B2F171-6ADA-5711-58BF-3CB6FAAF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7" y="910337"/>
            <a:ext cx="2668704" cy="31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9B9D-8930-7F2B-E7CF-30C94E38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A35D-C9C1-3844-F6A3-75969B8F0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Meskipun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ditulis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C++, Qt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bahasa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binding,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termasuk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Python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melalui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PySide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), Ruby, Java,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lagi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6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222-4948-998C-2DA8-7C3B4583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73F9-771F-6BCF-F25D-7D6650BC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267" y="1960535"/>
            <a:ext cx="8100000" cy="2409701"/>
          </a:xfrm>
        </p:spPr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set library Python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GUI.</a:t>
            </a:r>
          </a:p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dikembangkan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oleh Riverbank Computing Ltd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kali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2002. PyQt5,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kali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dirilis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2016.</a:t>
            </a: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PyQt5 dan PyQt6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versi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umum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saat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 PyQt6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Qt6,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sementara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PyQt5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Qt5.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Python GUI: создаём простое приложение с PyQt и Qt Designer">
            <a:extLst>
              <a:ext uri="{FF2B5EF4-FFF2-40B4-BE49-F238E27FC236}">
                <a16:creationId xmlns:a16="http://schemas.microsoft.com/office/drawing/2014/main" id="{3F6478B7-18B1-47C8-0787-3383C4FB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44" y="719950"/>
            <a:ext cx="3537511" cy="12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FC85-AD6A-3CD6-7A6E-8E84E4FF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DD5B-634F-2740-6FEC-D0E093D2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910337"/>
            <a:ext cx="4163267" cy="3459900"/>
          </a:xfrm>
        </p:spPr>
        <p:txBody>
          <a:bodyPr/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620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kelas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GUI.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S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tombol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label,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kotak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teks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fitur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canggih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pemutar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media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grafik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2D dan 3D.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Qt Widget Gallery | Qt Widgets 6.5.1">
            <a:extLst>
              <a:ext uri="{FF2B5EF4-FFF2-40B4-BE49-F238E27FC236}">
                <a16:creationId xmlns:a16="http://schemas.microsoft.com/office/drawing/2014/main" id="{86CD1A78-D15A-A88B-F577-C940D315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7" y="1039512"/>
            <a:ext cx="3523200" cy="30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D0CF-99EB-E7A8-6B7E-09D5A95D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B7C-75D8-704E-6259-203BEF29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267" y="2301497"/>
            <a:ext cx="8100000" cy="20687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Keunggulan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platform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lintas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(Windows, MacOS, Linux).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fitur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canggih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multithreading, networking, dan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Perbandingan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Tkinter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sederhana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wxPython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kompleks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PyQt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keseimbangan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kemudahan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fungsionalitas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ID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Python Top 3 GUI Frameworks In 2019 (PyQt5, wxPython, TKinter) - YouTube">
            <a:extLst>
              <a:ext uri="{FF2B5EF4-FFF2-40B4-BE49-F238E27FC236}">
                <a16:creationId xmlns:a16="http://schemas.microsoft.com/office/drawing/2014/main" id="{60F7B178-EE51-467E-4C73-5BB1C36C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95" y="700813"/>
            <a:ext cx="2845661" cy="16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7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C25-B6A9-6D93-AA67-03E0F635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GUI </a:t>
            </a:r>
            <a:r>
              <a:rPr lang="en-US" dirty="0" err="1"/>
              <a:t>PyQt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8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630E-D39F-DB42-4735-1D5697E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FB77-A689-0A4F-A3AC-EFCCFAC37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PyQt5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dimulai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instance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QApplication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8544D-43CB-BADF-D960-D0255337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47" y="1923395"/>
            <a:ext cx="4562744" cy="21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2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5738-7BCD-D9CC-618D-7D7E3679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C55D-D0C7-21DB-769E-B79C027DD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Window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dibuat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window.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bisa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berupa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QMainWindow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QWidget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QDialog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B9B06-5034-3B12-7A79-86DDABB4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38" y="1791236"/>
            <a:ext cx="5482924" cy="27858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EEADA5-E76C-3902-9908-D8C41B8CC800}"/>
              </a:ext>
            </a:extLst>
          </p:cNvPr>
          <p:cNvSpPr/>
          <p:nvPr/>
        </p:nvSpPr>
        <p:spPr>
          <a:xfrm>
            <a:off x="2611463" y="3479369"/>
            <a:ext cx="2456482" cy="240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2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ums4 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423</Words>
  <Application>Microsoft Macintosh PowerPoint</Application>
  <PresentationFormat>On-screen Show (16:9)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Söhne</vt:lpstr>
      <vt:lpstr>templateums4 (1)</vt:lpstr>
      <vt:lpstr>PyQt</vt:lpstr>
      <vt:lpstr>Qt</vt:lpstr>
      <vt:lpstr>PowerPoint Presentation</vt:lpstr>
      <vt:lpstr>PyQt</vt:lpstr>
      <vt:lpstr>PowerPoint Presentation</vt:lpstr>
      <vt:lpstr>PowerPoint Presentation</vt:lpstr>
      <vt:lpstr>DASAR GUI PyQt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</vt:lpstr>
      <vt:lpstr>Project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</dc:title>
  <cp:lastModifiedBy>Arif Setiawan</cp:lastModifiedBy>
  <cp:revision>10</cp:revision>
  <dcterms:modified xsi:type="dcterms:W3CDTF">2023-06-09T07:18:36Z</dcterms:modified>
</cp:coreProperties>
</file>