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lineDashboard_168053976134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82DF6E-5C60-4FB6-9F77-74B65DD866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Airline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CEA5A6-272C-4359-B325-CF4A68CC72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5/31/2023 5:22:54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Flights" id="2" name="slide2">
            <a:extLst>
              <a:ext uri="{FF2B5EF4-FFF2-40B4-BE49-F238E27FC236}">
                <a16:creationId xmlns:a16="http://schemas.microsoft.com/office/drawing/2014/main" id="{C8B70536-9B77-46A1-8615-D5F560F27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829"/>
            <a:ext cx="12192000" cy="55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city" id="3" name="slide3">
            <a:extLst>
              <a:ext uri="{FF2B5EF4-FFF2-40B4-BE49-F238E27FC236}">
                <a16:creationId xmlns:a16="http://schemas.microsoft.com/office/drawing/2014/main" id="{BFEEA73D-78D2-43AA-905E-C307FFE6B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829"/>
            <a:ext cx="12192000" cy="55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of city" id="4" name="slide4">
            <a:extLst>
              <a:ext uri="{FF2B5EF4-FFF2-40B4-BE49-F238E27FC236}">
                <a16:creationId xmlns:a16="http://schemas.microsoft.com/office/drawing/2014/main" id="{33993615-0550-45BE-9EBB-E316529999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829"/>
            <a:ext cx="12192000" cy="55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5948926C-4354-4F68-8B02-5591EA806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600075"/>
            <a:ext cx="9915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22DFDB76-391D-400C-BB52-186752BFD3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766762"/>
            <a:ext cx="10658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2023-05-31T17:22:54Z</dcterms:created>
  <dcterms:modified xsi:type="dcterms:W3CDTF">2023-05-31T17:22:54Z</dcterms:modified>
</cp:coreProperties>
</file>