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editcardcomplaintsDashboards1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F7588D-31D0-40B1-8B3C-45A4657C13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Credit card  complaints Dashboards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EF6AF7-186E-4A25-8696-34689A245F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5/31/2023 5:24:28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progress sparkline" id="10" name="slide10">
            <a:extLst>
              <a:ext uri="{FF2B5EF4-FFF2-40B4-BE49-F238E27FC236}">
                <a16:creationId xmlns:a16="http://schemas.microsoft.com/office/drawing/2014/main" id="{BD3F8F50-5C4A-49C0-9EE5-51EBD34CBA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36"/>
            <a:ext cx="12192000" cy="5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4D5589E7-7573-448E-9DF9-96DF85EA79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" id="12" name="slide12">
            <a:extLst>
              <a:ext uri="{FF2B5EF4-FFF2-40B4-BE49-F238E27FC236}">
                <a16:creationId xmlns:a16="http://schemas.microsoft.com/office/drawing/2014/main" id="{D40CD348-DB31-4B9E-923F-886276AAE4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595312"/>
            <a:ext cx="11106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 map" id="13" name="slide13">
            <a:extLst>
              <a:ext uri="{FF2B5EF4-FFF2-40B4-BE49-F238E27FC236}">
                <a16:creationId xmlns:a16="http://schemas.microsoft.com/office/drawing/2014/main" id="{29F26662-8320-4EB6-87D5-9E035BFFA7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36"/>
            <a:ext cx="12192000" cy="5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d map" id="14" name="slide14">
            <a:extLst>
              <a:ext uri="{FF2B5EF4-FFF2-40B4-BE49-F238E27FC236}">
                <a16:creationId xmlns:a16="http://schemas.microsoft.com/office/drawing/2014/main" id="{64E40AD9-FAD4-4A5D-B03D-2C9261F411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22"/>
            <a:ext cx="12192000" cy="5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issue" id="15" name="slide15">
            <a:extLst>
              <a:ext uri="{FF2B5EF4-FFF2-40B4-BE49-F238E27FC236}">
                <a16:creationId xmlns:a16="http://schemas.microsoft.com/office/drawing/2014/main" id="{2B95E31F-C3A0-4316-878F-20E5857979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" y="0"/>
            <a:ext cx="11553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y response" id="16" name="slide16">
            <a:extLst>
              <a:ext uri="{FF2B5EF4-FFF2-40B4-BE49-F238E27FC236}">
                <a16:creationId xmlns:a16="http://schemas.microsoft.com/office/drawing/2014/main" id="{036729A6-A01F-4419-832C-BB44F7FFA0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36"/>
            <a:ext cx="12192000" cy="5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laints" id="2" name="slide2">
            <a:extLst>
              <a:ext uri="{FF2B5EF4-FFF2-40B4-BE49-F238E27FC236}">
                <a16:creationId xmlns:a16="http://schemas.microsoft.com/office/drawing/2014/main" id="{77CB04F5-28D3-4C73-8062-0764CDAE5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lling 12 month" id="3" name="slide3">
            <a:extLst>
              <a:ext uri="{FF2B5EF4-FFF2-40B4-BE49-F238E27FC236}">
                <a16:creationId xmlns:a16="http://schemas.microsoft.com/office/drawing/2014/main" id="{7F7166E2-9279-49EC-B494-A4D7F789CE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laints Sparkline" id="4" name="slide4">
            <a:extLst>
              <a:ext uri="{FF2B5EF4-FFF2-40B4-BE49-F238E27FC236}">
                <a16:creationId xmlns:a16="http://schemas.microsoft.com/office/drawing/2014/main" id="{F00B160F-0137-4221-A7D5-81E88AB798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36"/>
            <a:ext cx="12192000" cy="5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y response" id="5" name="slide5">
            <a:extLst>
              <a:ext uri="{FF2B5EF4-FFF2-40B4-BE49-F238E27FC236}">
                <a16:creationId xmlns:a16="http://schemas.microsoft.com/office/drawing/2014/main" id="{73C8C5EF-3446-4818-9968-52F305A310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d%" id="6" name="slide6">
            <a:extLst>
              <a:ext uri="{FF2B5EF4-FFF2-40B4-BE49-F238E27FC236}">
                <a16:creationId xmlns:a16="http://schemas.microsoft.com/office/drawing/2014/main" id="{03B91DC6-2E87-41B3-8F5C-4B036C1081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ess Bar" id="7" name="slide7">
            <a:extLst>
              <a:ext uri="{FF2B5EF4-FFF2-40B4-BE49-F238E27FC236}">
                <a16:creationId xmlns:a16="http://schemas.microsoft.com/office/drawing/2014/main" id="{40AF50CC-DDC5-400D-BAFF-630CF9816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22"/>
            <a:ext cx="12192000" cy="5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progress complaint" id="8" name="slide8">
            <a:extLst>
              <a:ext uri="{FF2B5EF4-FFF2-40B4-BE49-F238E27FC236}">
                <a16:creationId xmlns:a16="http://schemas.microsoft.com/office/drawing/2014/main" id="{87657944-3C96-41A9-AE9B-2DB0E8FCE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progess %" id="9" name="slide9">
            <a:extLst>
              <a:ext uri="{FF2B5EF4-FFF2-40B4-BE49-F238E27FC236}">
                <a16:creationId xmlns:a16="http://schemas.microsoft.com/office/drawing/2014/main" id="{2CE013F8-1C04-4D1E-84E4-3F45859BA2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2023-05-31T17:24:30Z</dcterms:created>
  <dcterms:modified xsi:type="dcterms:W3CDTF">2023-05-31T17:24:30Z</dcterms:modified>
</cp:coreProperties>
</file>