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acticeBook1_16791576073240/barchart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4943479-11BE-486A-8ED5-DBB217E5A3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Practice 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E63B21-D750-4E0E-8DE5-F33E558F79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5/31/2023 5:28:49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ed chart" id="10" name="slide10">
            <a:extLst>
              <a:ext uri="{FF2B5EF4-FFF2-40B4-BE49-F238E27FC236}">
                <a16:creationId xmlns:a16="http://schemas.microsoft.com/office/drawing/2014/main" id="{D66E545F-345B-4E05-A28B-33425DD066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891"/>
            <a:ext cx="12192000" cy="54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5B4021AD-174A-496C-A32B-D1CA552F21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504950"/>
            <a:ext cx="2781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le chart" id="12" name="slide12">
            <a:extLst>
              <a:ext uri="{FF2B5EF4-FFF2-40B4-BE49-F238E27FC236}">
                <a16:creationId xmlns:a16="http://schemas.microsoft.com/office/drawing/2014/main" id="{2EDCA97F-B234-4C13-9B1B-6767DBCC4A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595312"/>
            <a:ext cx="6686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3" name="slide13">
            <a:extLst>
              <a:ext uri="{FF2B5EF4-FFF2-40B4-BE49-F238E27FC236}">
                <a16:creationId xmlns:a16="http://schemas.microsoft.com/office/drawing/2014/main" id="{FAD76ACD-1BE3-42C3-BF69-6BCC0C653B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766762"/>
            <a:ext cx="8753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" id="2" name="slide2">
            <a:extLst>
              <a:ext uri="{FF2B5EF4-FFF2-40B4-BE49-F238E27FC236}">
                <a16:creationId xmlns:a16="http://schemas.microsoft.com/office/drawing/2014/main" id="{E57D9DA1-B06D-42F1-ADB2-592729DBF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595312"/>
            <a:ext cx="38671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 table" id="3" name="slide3">
            <a:extLst>
              <a:ext uri="{FF2B5EF4-FFF2-40B4-BE49-F238E27FC236}">
                <a16:creationId xmlns:a16="http://schemas.microsoft.com/office/drawing/2014/main" id="{BC2EB994-ABDC-4FF7-A57E-0B23844AC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95450"/>
            <a:ext cx="11734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4" name="slide4">
            <a:extLst>
              <a:ext uri="{FF2B5EF4-FFF2-40B4-BE49-F238E27FC236}">
                <a16:creationId xmlns:a16="http://schemas.microsoft.com/office/drawing/2014/main" id="{A473018F-B6A5-4E95-8094-147F3A848B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829"/>
            <a:ext cx="12192000" cy="55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 chart" id="5" name="slide5">
            <a:extLst>
              <a:ext uri="{FF2B5EF4-FFF2-40B4-BE49-F238E27FC236}">
                <a16:creationId xmlns:a16="http://schemas.microsoft.com/office/drawing/2014/main" id="{25055DFC-F6C4-4283-A32B-E7BB163646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922"/>
            <a:ext cx="12192000" cy="55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 chart color" id="6" name="slide6">
            <a:extLst>
              <a:ext uri="{FF2B5EF4-FFF2-40B4-BE49-F238E27FC236}">
                <a16:creationId xmlns:a16="http://schemas.microsoft.com/office/drawing/2014/main" id="{660000A5-9E6C-42EC-A440-57D1192BD8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174"/>
            <a:ext cx="12192000" cy="52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" id="7" name="slide7">
            <a:extLst>
              <a:ext uri="{FF2B5EF4-FFF2-40B4-BE49-F238E27FC236}">
                <a16:creationId xmlns:a16="http://schemas.microsoft.com/office/drawing/2014/main" id="{F09C8D8C-8F7A-4B00-A2BE-94D2E3B8E3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595312"/>
            <a:ext cx="89344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waise cahrt 0" id="8" name="slide8">
            <a:extLst>
              <a:ext uri="{FF2B5EF4-FFF2-40B4-BE49-F238E27FC236}">
                <a16:creationId xmlns:a16="http://schemas.microsoft.com/office/drawing/2014/main" id="{9CB33B5F-71CA-417A-ACD8-45F490D313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63" y="0"/>
            <a:ext cx="80986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wise chart" id="9" name="slide9">
            <a:extLst>
              <a:ext uri="{FF2B5EF4-FFF2-40B4-BE49-F238E27FC236}">
                <a16:creationId xmlns:a16="http://schemas.microsoft.com/office/drawing/2014/main" id="{DC5349C9-761F-48F6-BE3C-78FF244A20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90" y="0"/>
            <a:ext cx="6851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2023-05-31T17:28:51Z</dcterms:created>
  <dcterms:modified xsi:type="dcterms:W3CDTF">2023-05-31T17:28:51Z</dcterms:modified>
</cp:coreProperties>
</file>