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Cambria Math"/>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87B609-6BA9-4EB7-8CF4-B990B80DA6FA}">
  <a:tblStyle styleId="{DC87B609-6BA9-4EB7-8CF4-B990B80DA6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mbriaMath-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848af11f6_2_97:notes"/>
          <p:cNvSpPr txBox="1"/>
          <p:nvPr/>
        </p:nvSpPr>
        <p:spPr>
          <a:xfrm>
            <a:off x="74613" y="173039"/>
            <a:ext cx="4953000" cy="300037"/>
          </a:xfrm>
          <a:prstGeom prst="rect">
            <a:avLst/>
          </a:prstGeom>
          <a:noFill/>
          <a:ln>
            <a:noFill/>
          </a:ln>
        </p:spPr>
        <p:txBody>
          <a:bodyPr anchorCtr="0" anchor="t" bIns="45775" lIns="91550" spcFirstLastPara="1" rIns="91550" wrap="square" tIns="45775">
            <a:noAutofit/>
          </a:bodyPr>
          <a:lstStyle/>
          <a:p>
            <a:pPr indent="0" lvl="0" marL="0" marR="0" rtl="0" algn="l">
              <a:spcBef>
                <a:spcPts val="0"/>
              </a:spcBef>
              <a:spcAft>
                <a:spcPts val="0"/>
              </a:spcAft>
              <a:buNone/>
            </a:pPr>
            <a:r>
              <a:rPr b="0" i="0" lang="en" sz="1000" u="none" cap="none" strike="noStrike">
                <a:solidFill>
                  <a:srgbClr val="969696"/>
                </a:solidFill>
                <a:latin typeface="Arial"/>
                <a:ea typeface="Arial"/>
                <a:cs typeface="Arial"/>
                <a:sym typeface="Arial"/>
              </a:rPr>
              <a:t>Insert Your Header Here.</a:t>
            </a:r>
            <a:endParaRPr/>
          </a:p>
        </p:txBody>
      </p:sp>
      <p:sp>
        <p:nvSpPr>
          <p:cNvPr id="149" name="Google Shape;149;ga848af11f6_2_97:notes"/>
          <p:cNvSpPr/>
          <p:nvPr>
            <p:ph idx="2" type="sldImg"/>
          </p:nvPr>
        </p:nvSpPr>
        <p:spPr>
          <a:xfrm>
            <a:off x="379413" y="690563"/>
            <a:ext cx="6111875" cy="34385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ga848af11f6_2_97:notes"/>
          <p:cNvSpPr txBox="1"/>
          <p:nvPr>
            <p:ph idx="1" type="body"/>
          </p:nvPr>
        </p:nvSpPr>
        <p:spPr>
          <a:xfrm>
            <a:off x="609600" y="4437063"/>
            <a:ext cx="5486400" cy="33131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rgbClr val="10204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848af11f6_6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a848af11f6_6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848af11f6_2_1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a848af11f6_2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848af11f6_2_1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a848af11f6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848af11f6_2_1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a848af11f6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848af11f6_2_1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a848af11f6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848af11f6_2_1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a848af11f6_2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848af11f6_2_1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a848af11f6_2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848af11f6_2_1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a848af11f6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848af11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848af11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848af11f6_2_1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a848af11f6_2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848af11f6_2_1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a848af11f6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4" name="Shape 64"/>
        <p:cNvGrpSpPr/>
        <p:nvPr/>
      </p:nvGrpSpPr>
      <p:grpSpPr>
        <a:xfrm>
          <a:off x="0" y="0"/>
          <a:ext cx="0" cy="0"/>
          <a:chOff x="0" y="0"/>
          <a:chExt cx="0" cy="0"/>
        </a:xfrm>
      </p:grpSpPr>
      <p:sp>
        <p:nvSpPr>
          <p:cNvPr id="65" name="Google Shape;65;p14"/>
          <p:cNvSpPr txBox="1"/>
          <p:nvPr>
            <p:ph type="ctrTitle"/>
          </p:nvPr>
        </p:nvSpPr>
        <p:spPr>
          <a:xfrm>
            <a:off x="390528" y="1870475"/>
            <a:ext cx="79551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b="0">
                <a:solidFill>
                  <a:schemeClr val="dk1"/>
                </a:solidFill>
                <a:latin typeface="Cambria Math"/>
                <a:ea typeface="Cambria Math"/>
                <a:cs typeface="Cambria Math"/>
                <a:sym typeface="Cambria Math"/>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66" name="Google Shape;66;p14"/>
          <p:cNvSpPr txBox="1"/>
          <p:nvPr>
            <p:ph idx="1" type="subTitle"/>
          </p:nvPr>
        </p:nvSpPr>
        <p:spPr>
          <a:xfrm>
            <a:off x="390527" y="2512220"/>
            <a:ext cx="7953300" cy="297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400"/>
              </a:spcBef>
              <a:spcAft>
                <a:spcPts val="0"/>
              </a:spcAft>
              <a:buSzPts val="1700"/>
              <a:buFont typeface="Noto Sans Symbols"/>
              <a:buNone/>
              <a:defRPr b="1" i="1">
                <a:latin typeface="Cambria Math"/>
                <a:ea typeface="Cambria Math"/>
                <a:cs typeface="Cambria Math"/>
                <a:sym typeface="Cambria Math"/>
              </a:defRPr>
            </a:lvl1pPr>
            <a:lvl2pPr lvl="1" rtl="0" algn="l">
              <a:spcBef>
                <a:spcPts val="200"/>
              </a:spcBef>
              <a:spcAft>
                <a:spcPts val="0"/>
              </a:spcAft>
              <a:buSzPts val="1400"/>
              <a:buChar char="4"/>
              <a:defRPr/>
            </a:lvl2pPr>
            <a:lvl3pPr lvl="2" rtl="0" algn="l">
              <a:spcBef>
                <a:spcPts val="200"/>
              </a:spcBef>
              <a:spcAft>
                <a:spcPts val="0"/>
              </a:spcAft>
              <a:buSzPts val="1400"/>
              <a:buChar char="▪"/>
              <a:defRPr/>
            </a:lvl3pPr>
            <a:lvl4pPr lvl="3" rtl="0" algn="l">
              <a:spcBef>
                <a:spcPts val="200"/>
              </a:spcBef>
              <a:spcAft>
                <a:spcPts val="0"/>
              </a:spcAft>
              <a:buSzPts val="1400"/>
              <a:buChar char="–"/>
              <a:defRPr/>
            </a:lvl4pPr>
            <a:lvl5pPr lvl="4" rtl="0" algn="l">
              <a:spcBef>
                <a:spcPts val="200"/>
              </a:spcBef>
              <a:spcAft>
                <a:spcPts val="0"/>
              </a:spcAft>
              <a:buSzPts val="1400"/>
              <a:buChar char="–"/>
              <a:defRPr/>
            </a:lvl5pPr>
            <a:lvl6pPr lvl="5" rtl="0" algn="l">
              <a:spcBef>
                <a:spcPts val="200"/>
              </a:spcBef>
              <a:spcAft>
                <a:spcPts val="0"/>
              </a:spcAft>
              <a:buSzPts val="1400"/>
              <a:buChar char="–"/>
              <a:defRPr/>
            </a:lvl6pPr>
            <a:lvl7pPr lvl="6" rtl="0" algn="l">
              <a:spcBef>
                <a:spcPts val="200"/>
              </a:spcBef>
              <a:spcAft>
                <a:spcPts val="0"/>
              </a:spcAft>
              <a:buSzPts val="1400"/>
              <a:buChar char="–"/>
              <a:defRPr/>
            </a:lvl7pPr>
            <a:lvl8pPr lvl="7" rtl="0" algn="l">
              <a:spcBef>
                <a:spcPts val="200"/>
              </a:spcBef>
              <a:spcAft>
                <a:spcPts val="0"/>
              </a:spcAft>
              <a:buSzPts val="1400"/>
              <a:buChar char="–"/>
              <a:defRPr/>
            </a:lvl8pPr>
            <a:lvl9pPr lvl="8" rtl="0" algn="l">
              <a:spcBef>
                <a:spcPts val="200"/>
              </a:spcBef>
              <a:spcAft>
                <a:spcPts val="200"/>
              </a:spcAft>
              <a:buSzPts val="1400"/>
              <a:buChar char="–"/>
              <a:defRPr/>
            </a:lvl9pPr>
          </a:lstStyle>
          <a:p/>
        </p:txBody>
      </p:sp>
      <p:sp>
        <p:nvSpPr>
          <p:cNvPr id="67" name="Google Shape;67;p14"/>
          <p:cNvSpPr txBox="1"/>
          <p:nvPr>
            <p:ph idx="12" type="sldNum"/>
          </p:nvPr>
        </p:nvSpPr>
        <p:spPr>
          <a:xfrm>
            <a:off x="7866916" y="4855307"/>
            <a:ext cx="648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68" name="Google Shape;68;p14"/>
          <p:cNvGrpSpPr/>
          <p:nvPr/>
        </p:nvGrpSpPr>
        <p:grpSpPr>
          <a:xfrm>
            <a:off x="0" y="-21052"/>
            <a:ext cx="9149567" cy="421105"/>
            <a:chOff x="0" y="-28070"/>
            <a:chExt cx="12199422" cy="561473"/>
          </a:xfrm>
        </p:grpSpPr>
        <p:grpSp>
          <p:nvGrpSpPr>
            <p:cNvPr id="69" name="Google Shape;69;p14"/>
            <p:cNvGrpSpPr/>
            <p:nvPr/>
          </p:nvGrpSpPr>
          <p:grpSpPr>
            <a:xfrm>
              <a:off x="8241" y="-28070"/>
              <a:ext cx="12191181" cy="560880"/>
              <a:chOff x="8241" y="-28070"/>
              <a:chExt cx="12191181" cy="560880"/>
            </a:xfrm>
          </p:grpSpPr>
          <p:pic>
            <p:nvPicPr>
              <p:cNvPr descr="Image result for ted rogers school of management logo" id="70" name="Google Shape;70;p14"/>
              <p:cNvPicPr preferRelativeResize="0"/>
              <p:nvPr/>
            </p:nvPicPr>
            <p:blipFill rotWithShape="1">
              <a:blip r:embed="rId2">
                <a:alphaModFix/>
              </a:blip>
              <a:srcRect b="0" l="0" r="0" t="0"/>
              <a:stretch/>
            </p:blipFill>
            <p:spPr>
              <a:xfrm>
                <a:off x="11068268" y="-28070"/>
                <a:ext cx="1131154" cy="547745"/>
              </a:xfrm>
              <a:prstGeom prst="rect">
                <a:avLst/>
              </a:prstGeom>
              <a:noFill/>
              <a:ln>
                <a:noFill/>
              </a:ln>
            </p:spPr>
          </p:pic>
          <p:pic>
            <p:nvPicPr>
              <p:cNvPr descr="Image result for ted rogers school of management logo" id="71" name="Google Shape;71;p14"/>
              <p:cNvPicPr preferRelativeResize="0"/>
              <p:nvPr/>
            </p:nvPicPr>
            <p:blipFill rotWithShape="1">
              <a:blip r:embed="rId3">
                <a:alphaModFix/>
              </a:blip>
              <a:srcRect b="0" l="0" r="0" t="0"/>
              <a:stretch/>
            </p:blipFill>
            <p:spPr>
              <a:xfrm>
                <a:off x="8241" y="10925"/>
                <a:ext cx="601362" cy="521885"/>
              </a:xfrm>
              <a:prstGeom prst="rect">
                <a:avLst/>
              </a:prstGeom>
              <a:noFill/>
              <a:ln>
                <a:noFill/>
              </a:ln>
            </p:spPr>
          </p:pic>
        </p:grpSp>
        <p:cxnSp>
          <p:nvCxnSpPr>
            <p:cNvPr id="72" name="Google Shape;72;p14"/>
            <p:cNvCxnSpPr/>
            <p:nvPr/>
          </p:nvCxnSpPr>
          <p:spPr>
            <a:xfrm>
              <a:off x="0" y="533403"/>
              <a:ext cx="12161400" cy="0"/>
            </a:xfrm>
            <a:prstGeom prst="straightConnector1">
              <a:avLst/>
            </a:prstGeom>
            <a:noFill/>
            <a:ln cap="flat" cmpd="sng" w="15875">
              <a:solidFill>
                <a:srgbClr val="002060"/>
              </a:solidFill>
              <a:prstDash val="solid"/>
              <a:round/>
              <a:headEnd len="sm" w="sm" type="none"/>
              <a:tailEnd len="sm" w="sm" type="none"/>
            </a:ln>
          </p:spPr>
        </p:cxnSp>
      </p:grpSp>
    </p:spTree>
  </p:cSld>
  <p:clrMapOvr>
    <a:masterClrMapping/>
  </p:clrMapOvr>
  <mc:AlternateContent>
    <mc:Choice Requires="p14">
      <p:transition p14:dur="1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gradFill>
          <a:gsLst>
            <a:gs pos="0">
              <a:srgbClr val="FEFEFE"/>
            </a:gs>
            <a:gs pos="74000">
              <a:srgbClr val="FEFEFE"/>
            </a:gs>
            <a:gs pos="83000">
              <a:srgbClr val="FEFEFE"/>
            </a:gs>
            <a:gs pos="100000">
              <a:srgbClr val="FEFEFE"/>
            </a:gs>
          </a:gsLst>
          <a:lin ang="5400012" scaled="0"/>
        </a:gra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457202" y="400052"/>
            <a:ext cx="81645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b="1">
                <a:solidFill>
                  <a:schemeClr val="dk1"/>
                </a:solidFill>
                <a:latin typeface="Calibri"/>
                <a:ea typeface="Calibri"/>
                <a:cs typeface="Calibri"/>
                <a:sym typeface="Calibri"/>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75" name="Google Shape;75;p15"/>
          <p:cNvSpPr txBox="1"/>
          <p:nvPr>
            <p:ph idx="1" type="body"/>
          </p:nvPr>
        </p:nvSpPr>
        <p:spPr>
          <a:xfrm>
            <a:off x="457202" y="857250"/>
            <a:ext cx="8177100" cy="3978000"/>
          </a:xfrm>
          <a:prstGeom prst="rect">
            <a:avLst/>
          </a:prstGeom>
          <a:noFill/>
          <a:ln>
            <a:noFill/>
          </a:ln>
        </p:spPr>
        <p:txBody>
          <a:bodyPr anchorCtr="0" anchor="t" bIns="34275" lIns="68575" spcFirstLastPara="1" rIns="68575" wrap="square" tIns="34275">
            <a:noAutofit/>
          </a:bodyPr>
          <a:lstStyle>
            <a:lvl1pPr indent="-361950" lvl="0" marL="457200" rtl="0" algn="l">
              <a:spcBef>
                <a:spcPts val="500"/>
              </a:spcBef>
              <a:spcAft>
                <a:spcPts val="0"/>
              </a:spcAft>
              <a:buSzPts val="2100"/>
              <a:buChar char="▪"/>
              <a:defRPr sz="2100">
                <a:latin typeface="Calibri"/>
                <a:ea typeface="Calibri"/>
                <a:cs typeface="Calibri"/>
                <a:sym typeface="Calibri"/>
              </a:defRPr>
            </a:lvl1pPr>
            <a:lvl2pPr indent="-361950" lvl="1" marL="914400" rtl="0" algn="l">
              <a:spcBef>
                <a:spcPts val="300"/>
              </a:spcBef>
              <a:spcAft>
                <a:spcPts val="0"/>
              </a:spcAft>
              <a:buSzPts val="2100"/>
              <a:buChar char="4"/>
              <a:defRPr sz="2100">
                <a:latin typeface="Calibri"/>
                <a:ea typeface="Calibri"/>
                <a:cs typeface="Calibri"/>
                <a:sym typeface="Calibri"/>
              </a:defRPr>
            </a:lvl2pPr>
            <a:lvl3pPr indent="-361950" lvl="2" marL="1371600" rtl="0" algn="l">
              <a:spcBef>
                <a:spcPts val="300"/>
              </a:spcBef>
              <a:spcAft>
                <a:spcPts val="0"/>
              </a:spcAft>
              <a:buSzPts val="2100"/>
              <a:buChar char="▪"/>
              <a:defRPr sz="2100">
                <a:latin typeface="Calibri"/>
                <a:ea typeface="Calibri"/>
                <a:cs typeface="Calibri"/>
                <a:sym typeface="Calibri"/>
              </a:defRPr>
            </a:lvl3pPr>
            <a:lvl4pPr indent="-361950" lvl="3" marL="1828800" rtl="0" algn="l">
              <a:spcBef>
                <a:spcPts val="300"/>
              </a:spcBef>
              <a:spcAft>
                <a:spcPts val="0"/>
              </a:spcAft>
              <a:buSzPts val="2100"/>
              <a:buChar char="–"/>
              <a:defRPr sz="2100">
                <a:latin typeface="Calibri"/>
                <a:ea typeface="Calibri"/>
                <a:cs typeface="Calibri"/>
                <a:sym typeface="Calibri"/>
              </a:defRPr>
            </a:lvl4pPr>
            <a:lvl5pPr indent="-361950" lvl="4" marL="2286000" rtl="0" algn="l">
              <a:spcBef>
                <a:spcPts val="300"/>
              </a:spcBef>
              <a:spcAft>
                <a:spcPts val="0"/>
              </a:spcAft>
              <a:buSzPts val="2100"/>
              <a:buChar char="–"/>
              <a:defRPr sz="2100">
                <a:latin typeface="Calibri"/>
                <a:ea typeface="Calibri"/>
                <a:cs typeface="Calibri"/>
                <a:sym typeface="Calibri"/>
              </a:defRPr>
            </a:lvl5pPr>
            <a:lvl6pPr indent="-317500" lvl="5" marL="2743200" rtl="0" algn="l">
              <a:spcBef>
                <a:spcPts val="300"/>
              </a:spcBef>
              <a:spcAft>
                <a:spcPts val="0"/>
              </a:spcAft>
              <a:buSzPts val="1400"/>
              <a:buChar char="–"/>
              <a:defRPr/>
            </a:lvl6pPr>
            <a:lvl7pPr indent="-317500" lvl="6" marL="3200400" rtl="0" algn="l">
              <a:spcBef>
                <a:spcPts val="200"/>
              </a:spcBef>
              <a:spcAft>
                <a:spcPts val="0"/>
              </a:spcAft>
              <a:buSzPts val="1400"/>
              <a:buChar char="–"/>
              <a:defRPr/>
            </a:lvl7pPr>
            <a:lvl8pPr indent="-317500" lvl="7" marL="3657600" rtl="0" algn="l">
              <a:spcBef>
                <a:spcPts val="200"/>
              </a:spcBef>
              <a:spcAft>
                <a:spcPts val="0"/>
              </a:spcAft>
              <a:buSzPts val="1400"/>
              <a:buChar char="–"/>
              <a:defRPr/>
            </a:lvl8pPr>
            <a:lvl9pPr indent="-317500" lvl="8" marL="4114800" rtl="0" algn="l">
              <a:spcBef>
                <a:spcPts val="200"/>
              </a:spcBef>
              <a:spcAft>
                <a:spcPts val="200"/>
              </a:spcAft>
              <a:buSzPts val="1400"/>
              <a:buChar char="–"/>
              <a:defRPr/>
            </a:lvl9pPr>
          </a:lstStyle>
          <a:p/>
        </p:txBody>
      </p:sp>
      <p:sp>
        <p:nvSpPr>
          <p:cNvPr id="76" name="Google Shape;76;p15"/>
          <p:cNvSpPr txBox="1"/>
          <p:nvPr>
            <p:ph idx="12" type="sldNum"/>
          </p:nvPr>
        </p:nvSpPr>
        <p:spPr>
          <a:xfrm>
            <a:off x="6577015" y="4869656"/>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6"/>
          <p:cNvSpPr txBox="1"/>
          <p:nvPr>
            <p:ph type="title"/>
          </p:nvPr>
        </p:nvSpPr>
        <p:spPr>
          <a:xfrm>
            <a:off x="722313" y="3305179"/>
            <a:ext cx="7772400" cy="4848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SzPts val="1100"/>
              <a:buNone/>
              <a:defRPr b="1" sz="3000" cap="none">
                <a:latin typeface="Cambria Math"/>
                <a:ea typeface="Cambria Math"/>
                <a:cs typeface="Cambria Math"/>
                <a:sym typeface="Cambria Math"/>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79" name="Google Shape;79;p16"/>
          <p:cNvSpPr txBox="1"/>
          <p:nvPr>
            <p:ph idx="1" type="body"/>
          </p:nvPr>
        </p:nvSpPr>
        <p:spPr>
          <a:xfrm>
            <a:off x="722313" y="2180035"/>
            <a:ext cx="7772400" cy="11250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SzPts val="1500"/>
              <a:buNone/>
              <a:defRPr sz="1500">
                <a:latin typeface="Cambria Math"/>
                <a:ea typeface="Cambria Math"/>
                <a:cs typeface="Cambria Math"/>
                <a:sym typeface="Cambria Math"/>
              </a:defRPr>
            </a:lvl1pPr>
            <a:lvl2pPr indent="-228600" lvl="1" marL="914400" rtl="0" algn="l">
              <a:spcBef>
                <a:spcPts val="200"/>
              </a:spcBef>
              <a:spcAft>
                <a:spcPts val="0"/>
              </a:spcAft>
              <a:buSzPts val="1400"/>
              <a:buNone/>
              <a:defRPr sz="1400"/>
            </a:lvl2pPr>
            <a:lvl3pPr indent="-228600" lvl="2" marL="1371600" rtl="0" algn="l">
              <a:spcBef>
                <a:spcPts val="200"/>
              </a:spcBef>
              <a:spcAft>
                <a:spcPts val="0"/>
              </a:spcAft>
              <a:buSzPts val="1200"/>
              <a:buNone/>
              <a:defRPr sz="1200"/>
            </a:lvl3pPr>
            <a:lvl4pPr indent="-228600" lvl="3" marL="1828800" rtl="0" algn="l">
              <a:spcBef>
                <a:spcPts val="200"/>
              </a:spcBef>
              <a:spcAft>
                <a:spcPts val="0"/>
              </a:spcAft>
              <a:buSzPts val="1100"/>
              <a:buNone/>
              <a:defRPr sz="1100"/>
            </a:lvl4pPr>
            <a:lvl5pPr indent="-228600" lvl="4" marL="2286000" rtl="0" algn="l">
              <a:spcBef>
                <a:spcPts val="200"/>
              </a:spcBef>
              <a:spcAft>
                <a:spcPts val="0"/>
              </a:spcAft>
              <a:buSzPts val="1100"/>
              <a:buNone/>
              <a:defRPr sz="1100"/>
            </a:lvl5pPr>
            <a:lvl6pPr indent="-228600" lvl="5" marL="2743200" rtl="0" algn="l">
              <a:spcBef>
                <a:spcPts val="200"/>
              </a:spcBef>
              <a:spcAft>
                <a:spcPts val="0"/>
              </a:spcAft>
              <a:buSzPts val="1100"/>
              <a:buNone/>
              <a:defRPr sz="1100"/>
            </a:lvl6pPr>
            <a:lvl7pPr indent="-228600" lvl="6" marL="3200400" rtl="0" algn="l">
              <a:spcBef>
                <a:spcPts val="200"/>
              </a:spcBef>
              <a:spcAft>
                <a:spcPts val="0"/>
              </a:spcAft>
              <a:buSzPts val="1100"/>
              <a:buNone/>
              <a:defRPr sz="1100"/>
            </a:lvl7pPr>
            <a:lvl8pPr indent="-228600" lvl="7" marL="3657600" rtl="0" algn="l">
              <a:spcBef>
                <a:spcPts val="200"/>
              </a:spcBef>
              <a:spcAft>
                <a:spcPts val="0"/>
              </a:spcAft>
              <a:buSzPts val="1100"/>
              <a:buNone/>
              <a:defRPr sz="1100"/>
            </a:lvl8pPr>
            <a:lvl9pPr indent="-228600" lvl="8" marL="4114800" rtl="0" algn="l">
              <a:spcBef>
                <a:spcPts val="200"/>
              </a:spcBef>
              <a:spcAft>
                <a:spcPts val="200"/>
              </a:spcAft>
              <a:buSzPts val="1100"/>
              <a:buNone/>
              <a:defRPr sz="1100"/>
            </a:lvl9pPr>
          </a:lstStyle>
          <a:p/>
        </p:txBody>
      </p:sp>
      <p:sp>
        <p:nvSpPr>
          <p:cNvPr id="80" name="Google Shape;80;p16"/>
          <p:cNvSpPr txBox="1"/>
          <p:nvPr>
            <p:ph idx="12" type="sldNum"/>
          </p:nvPr>
        </p:nvSpPr>
        <p:spPr>
          <a:xfrm>
            <a:off x="8328025" y="4897041"/>
            <a:ext cx="673200" cy="1155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1"/>
                </a:solidFill>
                <a:latin typeface="Cambria Math"/>
                <a:ea typeface="Cambria Math"/>
                <a:cs typeface="Cambria Math"/>
                <a:sym typeface="Cambria Math"/>
              </a:defRPr>
            </a:lvl1pPr>
            <a:lvl2pPr indent="0" lvl="1" marL="0" rtl="0" algn="r">
              <a:spcBef>
                <a:spcPts val="0"/>
              </a:spcBef>
              <a:buNone/>
              <a:defRPr b="0" i="0" sz="900" u="none" cap="none" strike="noStrike">
                <a:solidFill>
                  <a:schemeClr val="dk1"/>
                </a:solidFill>
                <a:latin typeface="Cambria Math"/>
                <a:ea typeface="Cambria Math"/>
                <a:cs typeface="Cambria Math"/>
                <a:sym typeface="Cambria Math"/>
              </a:defRPr>
            </a:lvl2pPr>
            <a:lvl3pPr indent="0" lvl="2" marL="0" rtl="0" algn="r">
              <a:spcBef>
                <a:spcPts val="0"/>
              </a:spcBef>
              <a:buNone/>
              <a:defRPr b="0" i="0" sz="900" u="none" cap="none" strike="noStrike">
                <a:solidFill>
                  <a:schemeClr val="dk1"/>
                </a:solidFill>
                <a:latin typeface="Cambria Math"/>
                <a:ea typeface="Cambria Math"/>
                <a:cs typeface="Cambria Math"/>
                <a:sym typeface="Cambria Math"/>
              </a:defRPr>
            </a:lvl3pPr>
            <a:lvl4pPr indent="0" lvl="3" marL="0" rtl="0" algn="r">
              <a:spcBef>
                <a:spcPts val="0"/>
              </a:spcBef>
              <a:buNone/>
              <a:defRPr b="0" i="0" sz="900" u="none" cap="none" strike="noStrike">
                <a:solidFill>
                  <a:schemeClr val="dk1"/>
                </a:solidFill>
                <a:latin typeface="Cambria Math"/>
                <a:ea typeface="Cambria Math"/>
                <a:cs typeface="Cambria Math"/>
                <a:sym typeface="Cambria Math"/>
              </a:defRPr>
            </a:lvl4pPr>
            <a:lvl5pPr indent="0" lvl="4" marL="0" rtl="0" algn="r">
              <a:spcBef>
                <a:spcPts val="0"/>
              </a:spcBef>
              <a:buNone/>
              <a:defRPr b="0" i="0" sz="900" u="none" cap="none" strike="noStrike">
                <a:solidFill>
                  <a:schemeClr val="dk1"/>
                </a:solidFill>
                <a:latin typeface="Cambria Math"/>
                <a:ea typeface="Cambria Math"/>
                <a:cs typeface="Cambria Math"/>
                <a:sym typeface="Cambria Math"/>
              </a:defRPr>
            </a:lvl5pPr>
            <a:lvl6pPr indent="0" lvl="5" marL="0" rtl="0" algn="r">
              <a:spcBef>
                <a:spcPts val="0"/>
              </a:spcBef>
              <a:buNone/>
              <a:defRPr b="0" i="0" sz="900" u="none" cap="none" strike="noStrike">
                <a:solidFill>
                  <a:schemeClr val="dk1"/>
                </a:solidFill>
                <a:latin typeface="Cambria Math"/>
                <a:ea typeface="Cambria Math"/>
                <a:cs typeface="Cambria Math"/>
                <a:sym typeface="Cambria Math"/>
              </a:defRPr>
            </a:lvl6pPr>
            <a:lvl7pPr indent="0" lvl="6" marL="0" rtl="0" algn="r">
              <a:spcBef>
                <a:spcPts val="0"/>
              </a:spcBef>
              <a:buNone/>
              <a:defRPr b="0" i="0" sz="900" u="none" cap="none" strike="noStrike">
                <a:solidFill>
                  <a:schemeClr val="dk1"/>
                </a:solidFill>
                <a:latin typeface="Cambria Math"/>
                <a:ea typeface="Cambria Math"/>
                <a:cs typeface="Cambria Math"/>
                <a:sym typeface="Cambria Math"/>
              </a:defRPr>
            </a:lvl7pPr>
            <a:lvl8pPr indent="0" lvl="7" marL="0" rtl="0" algn="r">
              <a:spcBef>
                <a:spcPts val="0"/>
              </a:spcBef>
              <a:buNone/>
              <a:defRPr b="0" i="0" sz="900" u="none" cap="none" strike="noStrike">
                <a:solidFill>
                  <a:schemeClr val="dk1"/>
                </a:solidFill>
                <a:latin typeface="Cambria Math"/>
                <a:ea typeface="Cambria Math"/>
                <a:cs typeface="Cambria Math"/>
                <a:sym typeface="Cambria Math"/>
              </a:defRPr>
            </a:lvl8pPr>
            <a:lvl9pPr indent="0" lvl="8" marL="0" rtl="0" algn="r">
              <a:spcBef>
                <a:spcPts val="0"/>
              </a:spcBef>
              <a:buNone/>
              <a:defRPr b="0" i="0" sz="900" u="none" cap="none" strike="noStrike">
                <a:solidFill>
                  <a:schemeClr val="dk1"/>
                </a:solidFill>
                <a:latin typeface="Cambria Math"/>
                <a:ea typeface="Cambria Math"/>
                <a:cs typeface="Cambria Math"/>
                <a:sym typeface="Cambria Mat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7"/>
          <p:cNvSpPr txBox="1"/>
          <p:nvPr>
            <p:ph type="title"/>
          </p:nvPr>
        </p:nvSpPr>
        <p:spPr>
          <a:xfrm>
            <a:off x="153989" y="400052"/>
            <a:ext cx="84678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b="1">
                <a:solidFill>
                  <a:schemeClr val="dk1"/>
                </a:solidFill>
                <a:latin typeface="Calibri"/>
                <a:ea typeface="Calibri"/>
                <a:cs typeface="Calibri"/>
                <a:sym typeface="Calibri"/>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83" name="Google Shape;83;p17"/>
          <p:cNvSpPr txBox="1"/>
          <p:nvPr>
            <p:ph idx="1" type="body"/>
          </p:nvPr>
        </p:nvSpPr>
        <p:spPr>
          <a:xfrm>
            <a:off x="457203" y="857250"/>
            <a:ext cx="4011600" cy="3978000"/>
          </a:xfrm>
          <a:prstGeom prst="rect">
            <a:avLst/>
          </a:prstGeom>
          <a:noFill/>
          <a:ln>
            <a:noFill/>
          </a:ln>
        </p:spPr>
        <p:txBody>
          <a:bodyPr anchorCtr="0" anchor="t" bIns="34275" lIns="68575" spcFirstLastPara="1" rIns="68575" wrap="square" tIns="34275">
            <a:noAutofit/>
          </a:bodyPr>
          <a:lstStyle>
            <a:lvl1pPr indent="-361950" lvl="0" marL="457200" rtl="0" algn="l">
              <a:spcBef>
                <a:spcPts val="500"/>
              </a:spcBef>
              <a:spcAft>
                <a:spcPts val="0"/>
              </a:spcAft>
              <a:buSzPts val="2100"/>
              <a:buChar char="▪"/>
              <a:defRPr sz="2100">
                <a:latin typeface="Calibri"/>
                <a:ea typeface="Calibri"/>
                <a:cs typeface="Calibri"/>
                <a:sym typeface="Calibri"/>
              </a:defRPr>
            </a:lvl1pPr>
            <a:lvl2pPr indent="-342900" lvl="1" marL="914400" rtl="0" algn="l">
              <a:spcBef>
                <a:spcPts val="300"/>
              </a:spcBef>
              <a:spcAft>
                <a:spcPts val="0"/>
              </a:spcAft>
              <a:buSzPts val="1800"/>
              <a:buChar char="4"/>
              <a:defRPr sz="1800">
                <a:latin typeface="Calibri"/>
                <a:ea typeface="Calibri"/>
                <a:cs typeface="Calibri"/>
                <a:sym typeface="Calibri"/>
              </a:defRPr>
            </a:lvl2pPr>
            <a:lvl3pPr indent="-323850" lvl="2" marL="1371600" rtl="0" algn="l">
              <a:spcBef>
                <a:spcPts val="300"/>
              </a:spcBef>
              <a:spcAft>
                <a:spcPts val="0"/>
              </a:spcAft>
              <a:buSzPts val="1500"/>
              <a:buChar char="▪"/>
              <a:defRPr sz="1500">
                <a:latin typeface="Calibri"/>
                <a:ea typeface="Calibri"/>
                <a:cs typeface="Calibri"/>
                <a:sym typeface="Calibri"/>
              </a:defRPr>
            </a:lvl3pPr>
            <a:lvl4pPr indent="-317500" lvl="3" marL="1828800" rtl="0" algn="l">
              <a:spcBef>
                <a:spcPts val="200"/>
              </a:spcBef>
              <a:spcAft>
                <a:spcPts val="0"/>
              </a:spcAft>
              <a:buSzPts val="1400"/>
              <a:buChar char="–"/>
              <a:defRPr sz="1400">
                <a:latin typeface="Calibri"/>
                <a:ea typeface="Calibri"/>
                <a:cs typeface="Calibri"/>
                <a:sym typeface="Calibri"/>
              </a:defRPr>
            </a:lvl4pPr>
            <a:lvl5pPr indent="-317500" lvl="4" marL="2286000" rtl="0" algn="l">
              <a:spcBef>
                <a:spcPts val="200"/>
              </a:spcBef>
              <a:spcAft>
                <a:spcPts val="0"/>
              </a:spcAft>
              <a:buSzPts val="1400"/>
              <a:buChar char="–"/>
              <a:defRPr sz="1400">
                <a:latin typeface="Calibri"/>
                <a:ea typeface="Calibri"/>
                <a:cs typeface="Calibri"/>
                <a:sym typeface="Calibri"/>
              </a:defRPr>
            </a:lvl5pPr>
            <a:lvl6pPr indent="-317500" lvl="5" marL="2743200" rtl="0" algn="l">
              <a:spcBef>
                <a:spcPts val="200"/>
              </a:spcBef>
              <a:spcAft>
                <a:spcPts val="0"/>
              </a:spcAft>
              <a:buSzPts val="1400"/>
              <a:buChar char="–"/>
              <a:defRPr sz="1400"/>
            </a:lvl6pPr>
            <a:lvl7pPr indent="-317500" lvl="6" marL="3200400" rtl="0" algn="l">
              <a:spcBef>
                <a:spcPts val="200"/>
              </a:spcBef>
              <a:spcAft>
                <a:spcPts val="0"/>
              </a:spcAft>
              <a:buSzPts val="1400"/>
              <a:buChar char="–"/>
              <a:defRPr sz="1400"/>
            </a:lvl7pPr>
            <a:lvl8pPr indent="-317500" lvl="7" marL="3657600" rtl="0" algn="l">
              <a:spcBef>
                <a:spcPts val="200"/>
              </a:spcBef>
              <a:spcAft>
                <a:spcPts val="0"/>
              </a:spcAft>
              <a:buSzPts val="1400"/>
              <a:buChar char="–"/>
              <a:defRPr sz="1400"/>
            </a:lvl8pPr>
            <a:lvl9pPr indent="-317500" lvl="8" marL="4114800" rtl="0" algn="l">
              <a:spcBef>
                <a:spcPts val="200"/>
              </a:spcBef>
              <a:spcAft>
                <a:spcPts val="200"/>
              </a:spcAft>
              <a:buSzPts val="1400"/>
              <a:buChar char="–"/>
              <a:defRPr sz="1400"/>
            </a:lvl9pPr>
          </a:lstStyle>
          <a:p/>
        </p:txBody>
      </p:sp>
      <p:sp>
        <p:nvSpPr>
          <p:cNvPr id="84" name="Google Shape;84;p17"/>
          <p:cNvSpPr txBox="1"/>
          <p:nvPr>
            <p:ph idx="2" type="body"/>
          </p:nvPr>
        </p:nvSpPr>
        <p:spPr>
          <a:xfrm>
            <a:off x="4621215" y="857250"/>
            <a:ext cx="4013100" cy="3978000"/>
          </a:xfrm>
          <a:prstGeom prst="rect">
            <a:avLst/>
          </a:prstGeom>
          <a:noFill/>
          <a:ln>
            <a:noFill/>
          </a:ln>
        </p:spPr>
        <p:txBody>
          <a:bodyPr anchorCtr="0" anchor="t" bIns="34275" lIns="68575" spcFirstLastPara="1" rIns="68575" wrap="square" tIns="34275">
            <a:noAutofit/>
          </a:bodyPr>
          <a:lstStyle>
            <a:lvl1pPr indent="-361950" lvl="0" marL="457200" rtl="0" algn="l">
              <a:spcBef>
                <a:spcPts val="500"/>
              </a:spcBef>
              <a:spcAft>
                <a:spcPts val="0"/>
              </a:spcAft>
              <a:buSzPts val="2100"/>
              <a:buChar char="▪"/>
              <a:defRPr sz="2100">
                <a:latin typeface="Calibri"/>
                <a:ea typeface="Calibri"/>
                <a:cs typeface="Calibri"/>
                <a:sym typeface="Calibri"/>
              </a:defRPr>
            </a:lvl1pPr>
            <a:lvl2pPr indent="-342900" lvl="1" marL="914400" rtl="0" algn="l">
              <a:spcBef>
                <a:spcPts val="300"/>
              </a:spcBef>
              <a:spcAft>
                <a:spcPts val="0"/>
              </a:spcAft>
              <a:buSzPts val="1800"/>
              <a:buChar char="4"/>
              <a:defRPr sz="1800">
                <a:latin typeface="Calibri"/>
                <a:ea typeface="Calibri"/>
                <a:cs typeface="Calibri"/>
                <a:sym typeface="Calibri"/>
              </a:defRPr>
            </a:lvl2pPr>
            <a:lvl3pPr indent="-323850" lvl="2" marL="1371600" rtl="0" algn="l">
              <a:spcBef>
                <a:spcPts val="300"/>
              </a:spcBef>
              <a:spcAft>
                <a:spcPts val="0"/>
              </a:spcAft>
              <a:buSzPts val="1500"/>
              <a:buChar char="▪"/>
              <a:defRPr sz="1500">
                <a:latin typeface="Calibri"/>
                <a:ea typeface="Calibri"/>
                <a:cs typeface="Calibri"/>
                <a:sym typeface="Calibri"/>
              </a:defRPr>
            </a:lvl3pPr>
            <a:lvl4pPr indent="-317500" lvl="3" marL="1828800" rtl="0" algn="l">
              <a:spcBef>
                <a:spcPts val="200"/>
              </a:spcBef>
              <a:spcAft>
                <a:spcPts val="0"/>
              </a:spcAft>
              <a:buSzPts val="1400"/>
              <a:buChar char="–"/>
              <a:defRPr sz="1400">
                <a:latin typeface="Calibri"/>
                <a:ea typeface="Calibri"/>
                <a:cs typeface="Calibri"/>
                <a:sym typeface="Calibri"/>
              </a:defRPr>
            </a:lvl4pPr>
            <a:lvl5pPr indent="-317500" lvl="4" marL="2286000" rtl="0" algn="l">
              <a:spcBef>
                <a:spcPts val="200"/>
              </a:spcBef>
              <a:spcAft>
                <a:spcPts val="0"/>
              </a:spcAft>
              <a:buSzPts val="1400"/>
              <a:buChar char="–"/>
              <a:defRPr sz="1400">
                <a:latin typeface="Calibri"/>
                <a:ea typeface="Calibri"/>
                <a:cs typeface="Calibri"/>
                <a:sym typeface="Calibri"/>
              </a:defRPr>
            </a:lvl5pPr>
            <a:lvl6pPr indent="-317500" lvl="5" marL="2743200" rtl="0" algn="l">
              <a:spcBef>
                <a:spcPts val="200"/>
              </a:spcBef>
              <a:spcAft>
                <a:spcPts val="0"/>
              </a:spcAft>
              <a:buSzPts val="1400"/>
              <a:buChar char="–"/>
              <a:defRPr sz="1400"/>
            </a:lvl6pPr>
            <a:lvl7pPr indent="-317500" lvl="6" marL="3200400" rtl="0" algn="l">
              <a:spcBef>
                <a:spcPts val="200"/>
              </a:spcBef>
              <a:spcAft>
                <a:spcPts val="0"/>
              </a:spcAft>
              <a:buSzPts val="1400"/>
              <a:buChar char="–"/>
              <a:defRPr sz="1400"/>
            </a:lvl7pPr>
            <a:lvl8pPr indent="-317500" lvl="7" marL="3657600" rtl="0" algn="l">
              <a:spcBef>
                <a:spcPts val="200"/>
              </a:spcBef>
              <a:spcAft>
                <a:spcPts val="0"/>
              </a:spcAft>
              <a:buSzPts val="1400"/>
              <a:buChar char="–"/>
              <a:defRPr sz="1400"/>
            </a:lvl8pPr>
            <a:lvl9pPr indent="-317500" lvl="8" marL="4114800" rtl="0" algn="l">
              <a:spcBef>
                <a:spcPts val="200"/>
              </a:spcBef>
              <a:spcAft>
                <a:spcPts val="200"/>
              </a:spcAft>
              <a:buSzPts val="1400"/>
              <a:buChar char="–"/>
              <a:defRPr sz="1400"/>
            </a:lvl9pPr>
          </a:lstStyle>
          <a:p/>
        </p:txBody>
      </p:sp>
      <p:sp>
        <p:nvSpPr>
          <p:cNvPr id="85" name="Google Shape;85;p17"/>
          <p:cNvSpPr txBox="1"/>
          <p:nvPr>
            <p:ph idx="12" type="sldNum"/>
          </p:nvPr>
        </p:nvSpPr>
        <p:spPr>
          <a:xfrm>
            <a:off x="7866916" y="4855307"/>
            <a:ext cx="648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8"/>
          <p:cNvSpPr txBox="1"/>
          <p:nvPr>
            <p:ph type="title"/>
          </p:nvPr>
        </p:nvSpPr>
        <p:spPr>
          <a:xfrm>
            <a:off x="434975" y="459978"/>
            <a:ext cx="82296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b="1">
                <a:solidFill>
                  <a:schemeClr val="dk1"/>
                </a:solidFill>
                <a:latin typeface="Calibri"/>
                <a:ea typeface="Calibri"/>
                <a:cs typeface="Calibri"/>
                <a:sym typeface="Calibri"/>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88" name="Google Shape;88;p18"/>
          <p:cNvSpPr txBox="1"/>
          <p:nvPr>
            <p:ph idx="1" type="body"/>
          </p:nvPr>
        </p:nvSpPr>
        <p:spPr>
          <a:xfrm>
            <a:off x="457200" y="1151335"/>
            <a:ext cx="4040100" cy="4797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SzPts val="1800"/>
              <a:buNone/>
              <a:defRPr b="1" sz="1800">
                <a:latin typeface="Calibri"/>
                <a:ea typeface="Calibri"/>
                <a:cs typeface="Calibri"/>
                <a:sym typeface="Calibri"/>
              </a:defRPr>
            </a:lvl1pPr>
            <a:lvl2pPr indent="-228600" lvl="1" marL="914400" rtl="0" algn="l">
              <a:spcBef>
                <a:spcPts val="300"/>
              </a:spcBef>
              <a:spcAft>
                <a:spcPts val="0"/>
              </a:spcAft>
              <a:buSzPts val="1500"/>
              <a:buNone/>
              <a:defRPr b="1" sz="1500"/>
            </a:lvl2pPr>
            <a:lvl3pPr indent="-228600" lvl="2" marL="1371600" rtl="0" algn="l">
              <a:spcBef>
                <a:spcPts val="200"/>
              </a:spcBef>
              <a:spcAft>
                <a:spcPts val="0"/>
              </a:spcAft>
              <a:buSzPts val="1400"/>
              <a:buNone/>
              <a:defRPr b="1" sz="1400"/>
            </a:lvl3pPr>
            <a:lvl4pPr indent="-228600" lvl="3" marL="1828800" rtl="0" algn="l">
              <a:spcBef>
                <a:spcPts val="200"/>
              </a:spcBef>
              <a:spcAft>
                <a:spcPts val="0"/>
              </a:spcAft>
              <a:buSzPts val="1200"/>
              <a:buNone/>
              <a:defRPr b="1" sz="1200"/>
            </a:lvl4pPr>
            <a:lvl5pPr indent="-228600" lvl="4" marL="2286000" rtl="0" algn="l">
              <a:spcBef>
                <a:spcPts val="200"/>
              </a:spcBef>
              <a:spcAft>
                <a:spcPts val="0"/>
              </a:spcAft>
              <a:buSzPts val="1200"/>
              <a:buNone/>
              <a:defRPr b="1" sz="1200"/>
            </a:lvl5pPr>
            <a:lvl6pPr indent="-228600" lvl="5" marL="2743200" rtl="0" algn="l">
              <a:spcBef>
                <a:spcPts val="200"/>
              </a:spcBef>
              <a:spcAft>
                <a:spcPts val="0"/>
              </a:spcAft>
              <a:buSzPts val="1200"/>
              <a:buNone/>
              <a:defRPr b="1" sz="1200"/>
            </a:lvl6pPr>
            <a:lvl7pPr indent="-228600" lvl="6" marL="3200400" rtl="0" algn="l">
              <a:spcBef>
                <a:spcPts val="200"/>
              </a:spcBef>
              <a:spcAft>
                <a:spcPts val="0"/>
              </a:spcAft>
              <a:buSzPts val="1200"/>
              <a:buNone/>
              <a:defRPr b="1" sz="1200"/>
            </a:lvl7pPr>
            <a:lvl8pPr indent="-228600" lvl="7" marL="3657600" rtl="0" algn="l">
              <a:spcBef>
                <a:spcPts val="200"/>
              </a:spcBef>
              <a:spcAft>
                <a:spcPts val="0"/>
              </a:spcAft>
              <a:buSzPts val="1200"/>
              <a:buNone/>
              <a:defRPr b="1" sz="1200"/>
            </a:lvl8pPr>
            <a:lvl9pPr indent="-228600" lvl="8" marL="4114800" rtl="0" algn="l">
              <a:spcBef>
                <a:spcPts val="200"/>
              </a:spcBef>
              <a:spcAft>
                <a:spcPts val="200"/>
              </a:spcAft>
              <a:buSzPts val="1200"/>
              <a:buNone/>
              <a:defRPr b="1" sz="1200"/>
            </a:lvl9pPr>
          </a:lstStyle>
          <a:p/>
        </p:txBody>
      </p:sp>
      <p:sp>
        <p:nvSpPr>
          <p:cNvPr id="89" name="Google Shape;89;p18"/>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500"/>
              </a:spcBef>
              <a:spcAft>
                <a:spcPts val="0"/>
              </a:spcAft>
              <a:buSzPts val="1800"/>
              <a:buChar char="▪"/>
              <a:defRPr sz="1800">
                <a:latin typeface="Calibri"/>
                <a:ea typeface="Calibri"/>
                <a:cs typeface="Calibri"/>
                <a:sym typeface="Calibri"/>
              </a:defRPr>
            </a:lvl1pPr>
            <a:lvl2pPr indent="-323850" lvl="1" marL="914400" rtl="0" algn="l">
              <a:spcBef>
                <a:spcPts val="300"/>
              </a:spcBef>
              <a:spcAft>
                <a:spcPts val="0"/>
              </a:spcAft>
              <a:buSzPts val="1500"/>
              <a:buChar char="4"/>
              <a:defRPr sz="1500">
                <a:latin typeface="Calibri"/>
                <a:ea typeface="Calibri"/>
                <a:cs typeface="Calibri"/>
                <a:sym typeface="Calibri"/>
              </a:defRPr>
            </a:lvl2pPr>
            <a:lvl3pPr indent="-317500" lvl="2" marL="1371600" rtl="0" algn="l">
              <a:spcBef>
                <a:spcPts val="200"/>
              </a:spcBef>
              <a:spcAft>
                <a:spcPts val="0"/>
              </a:spcAft>
              <a:buSzPts val="1400"/>
              <a:buChar char="▪"/>
              <a:defRPr sz="1400">
                <a:latin typeface="Calibri"/>
                <a:ea typeface="Calibri"/>
                <a:cs typeface="Calibri"/>
                <a:sym typeface="Calibri"/>
              </a:defRPr>
            </a:lvl3pPr>
            <a:lvl4pPr indent="-304800" lvl="3" marL="1828800" rtl="0" algn="l">
              <a:spcBef>
                <a:spcPts val="200"/>
              </a:spcBef>
              <a:spcAft>
                <a:spcPts val="0"/>
              </a:spcAft>
              <a:buSzPts val="1200"/>
              <a:buChar char="–"/>
              <a:defRPr sz="1200">
                <a:latin typeface="Calibri"/>
                <a:ea typeface="Calibri"/>
                <a:cs typeface="Calibri"/>
                <a:sym typeface="Calibri"/>
              </a:defRPr>
            </a:lvl4pPr>
            <a:lvl5pPr indent="-304800" lvl="4" marL="2286000" rtl="0" algn="l">
              <a:spcBef>
                <a:spcPts val="200"/>
              </a:spcBef>
              <a:spcAft>
                <a:spcPts val="0"/>
              </a:spcAft>
              <a:buSzPts val="1200"/>
              <a:buChar char="–"/>
              <a:defRPr sz="1200">
                <a:latin typeface="Calibri"/>
                <a:ea typeface="Calibri"/>
                <a:cs typeface="Calibri"/>
                <a:sym typeface="Calibri"/>
              </a:defRPr>
            </a:lvl5pPr>
            <a:lvl6pPr indent="-304800" lvl="5" marL="2743200" rtl="0" algn="l">
              <a:spcBef>
                <a:spcPts val="200"/>
              </a:spcBef>
              <a:spcAft>
                <a:spcPts val="0"/>
              </a:spcAft>
              <a:buSzPts val="1200"/>
              <a:buChar char="–"/>
              <a:defRPr sz="1200"/>
            </a:lvl6pPr>
            <a:lvl7pPr indent="-304800" lvl="6" marL="3200400" rtl="0" algn="l">
              <a:spcBef>
                <a:spcPts val="200"/>
              </a:spcBef>
              <a:spcAft>
                <a:spcPts val="0"/>
              </a:spcAft>
              <a:buSzPts val="1200"/>
              <a:buChar char="–"/>
              <a:defRPr sz="1200"/>
            </a:lvl7pPr>
            <a:lvl8pPr indent="-304800" lvl="7" marL="3657600" rtl="0" algn="l">
              <a:spcBef>
                <a:spcPts val="200"/>
              </a:spcBef>
              <a:spcAft>
                <a:spcPts val="0"/>
              </a:spcAft>
              <a:buSzPts val="1200"/>
              <a:buChar char="–"/>
              <a:defRPr sz="1200"/>
            </a:lvl8pPr>
            <a:lvl9pPr indent="-304800" lvl="8" marL="4114800" rtl="0" algn="l">
              <a:spcBef>
                <a:spcPts val="200"/>
              </a:spcBef>
              <a:spcAft>
                <a:spcPts val="200"/>
              </a:spcAft>
              <a:buSzPts val="1200"/>
              <a:buChar char="–"/>
              <a:defRPr sz="1200"/>
            </a:lvl9pPr>
          </a:lstStyle>
          <a:p/>
        </p:txBody>
      </p:sp>
      <p:sp>
        <p:nvSpPr>
          <p:cNvPr id="90" name="Google Shape;90;p18"/>
          <p:cNvSpPr txBox="1"/>
          <p:nvPr>
            <p:ph idx="3" type="body"/>
          </p:nvPr>
        </p:nvSpPr>
        <p:spPr>
          <a:xfrm>
            <a:off x="4645027" y="1151335"/>
            <a:ext cx="4041900" cy="4797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SzPts val="1800"/>
              <a:buNone/>
              <a:defRPr b="1" sz="1800">
                <a:latin typeface="Calibri"/>
                <a:ea typeface="Calibri"/>
                <a:cs typeface="Calibri"/>
                <a:sym typeface="Calibri"/>
              </a:defRPr>
            </a:lvl1pPr>
            <a:lvl2pPr indent="-228600" lvl="1" marL="914400" rtl="0" algn="l">
              <a:spcBef>
                <a:spcPts val="300"/>
              </a:spcBef>
              <a:spcAft>
                <a:spcPts val="0"/>
              </a:spcAft>
              <a:buSzPts val="1500"/>
              <a:buNone/>
              <a:defRPr b="1" sz="1500"/>
            </a:lvl2pPr>
            <a:lvl3pPr indent="-228600" lvl="2" marL="1371600" rtl="0" algn="l">
              <a:spcBef>
                <a:spcPts val="200"/>
              </a:spcBef>
              <a:spcAft>
                <a:spcPts val="0"/>
              </a:spcAft>
              <a:buSzPts val="1400"/>
              <a:buNone/>
              <a:defRPr b="1" sz="1400"/>
            </a:lvl3pPr>
            <a:lvl4pPr indent="-228600" lvl="3" marL="1828800" rtl="0" algn="l">
              <a:spcBef>
                <a:spcPts val="200"/>
              </a:spcBef>
              <a:spcAft>
                <a:spcPts val="0"/>
              </a:spcAft>
              <a:buSzPts val="1200"/>
              <a:buNone/>
              <a:defRPr b="1" sz="1200"/>
            </a:lvl4pPr>
            <a:lvl5pPr indent="-228600" lvl="4" marL="2286000" rtl="0" algn="l">
              <a:spcBef>
                <a:spcPts val="200"/>
              </a:spcBef>
              <a:spcAft>
                <a:spcPts val="0"/>
              </a:spcAft>
              <a:buSzPts val="1200"/>
              <a:buNone/>
              <a:defRPr b="1" sz="1200"/>
            </a:lvl5pPr>
            <a:lvl6pPr indent="-228600" lvl="5" marL="2743200" rtl="0" algn="l">
              <a:spcBef>
                <a:spcPts val="200"/>
              </a:spcBef>
              <a:spcAft>
                <a:spcPts val="0"/>
              </a:spcAft>
              <a:buSzPts val="1200"/>
              <a:buNone/>
              <a:defRPr b="1" sz="1200"/>
            </a:lvl6pPr>
            <a:lvl7pPr indent="-228600" lvl="6" marL="3200400" rtl="0" algn="l">
              <a:spcBef>
                <a:spcPts val="200"/>
              </a:spcBef>
              <a:spcAft>
                <a:spcPts val="0"/>
              </a:spcAft>
              <a:buSzPts val="1200"/>
              <a:buNone/>
              <a:defRPr b="1" sz="1200"/>
            </a:lvl7pPr>
            <a:lvl8pPr indent="-228600" lvl="7" marL="3657600" rtl="0" algn="l">
              <a:spcBef>
                <a:spcPts val="200"/>
              </a:spcBef>
              <a:spcAft>
                <a:spcPts val="0"/>
              </a:spcAft>
              <a:buSzPts val="1200"/>
              <a:buNone/>
              <a:defRPr b="1" sz="1200"/>
            </a:lvl8pPr>
            <a:lvl9pPr indent="-228600" lvl="8" marL="4114800" rtl="0" algn="l">
              <a:spcBef>
                <a:spcPts val="200"/>
              </a:spcBef>
              <a:spcAft>
                <a:spcPts val="200"/>
              </a:spcAft>
              <a:buSzPts val="1200"/>
              <a:buNone/>
              <a:defRPr b="1" sz="1200"/>
            </a:lvl9pPr>
          </a:lstStyle>
          <a:p/>
        </p:txBody>
      </p:sp>
      <p:sp>
        <p:nvSpPr>
          <p:cNvPr id="91" name="Google Shape;91;p18"/>
          <p:cNvSpPr txBox="1"/>
          <p:nvPr>
            <p:ph idx="4" type="body"/>
          </p:nvPr>
        </p:nvSpPr>
        <p:spPr>
          <a:xfrm>
            <a:off x="4645027" y="1631156"/>
            <a:ext cx="40419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500"/>
              </a:spcBef>
              <a:spcAft>
                <a:spcPts val="0"/>
              </a:spcAft>
              <a:buSzPts val="1800"/>
              <a:buChar char="▪"/>
              <a:defRPr sz="1800">
                <a:latin typeface="Calibri"/>
                <a:ea typeface="Calibri"/>
                <a:cs typeface="Calibri"/>
                <a:sym typeface="Calibri"/>
              </a:defRPr>
            </a:lvl1pPr>
            <a:lvl2pPr indent="-323850" lvl="1" marL="914400" rtl="0" algn="l">
              <a:spcBef>
                <a:spcPts val="300"/>
              </a:spcBef>
              <a:spcAft>
                <a:spcPts val="0"/>
              </a:spcAft>
              <a:buSzPts val="1500"/>
              <a:buChar char="4"/>
              <a:defRPr sz="1500">
                <a:latin typeface="Calibri"/>
                <a:ea typeface="Calibri"/>
                <a:cs typeface="Calibri"/>
                <a:sym typeface="Calibri"/>
              </a:defRPr>
            </a:lvl2pPr>
            <a:lvl3pPr indent="-317500" lvl="2" marL="1371600" rtl="0" algn="l">
              <a:spcBef>
                <a:spcPts val="200"/>
              </a:spcBef>
              <a:spcAft>
                <a:spcPts val="0"/>
              </a:spcAft>
              <a:buSzPts val="1400"/>
              <a:buChar char="▪"/>
              <a:defRPr sz="1400">
                <a:latin typeface="Calibri"/>
                <a:ea typeface="Calibri"/>
                <a:cs typeface="Calibri"/>
                <a:sym typeface="Calibri"/>
              </a:defRPr>
            </a:lvl3pPr>
            <a:lvl4pPr indent="-304800" lvl="3" marL="1828800" rtl="0" algn="l">
              <a:spcBef>
                <a:spcPts val="200"/>
              </a:spcBef>
              <a:spcAft>
                <a:spcPts val="0"/>
              </a:spcAft>
              <a:buSzPts val="1200"/>
              <a:buChar char="–"/>
              <a:defRPr sz="1200">
                <a:latin typeface="Calibri"/>
                <a:ea typeface="Calibri"/>
                <a:cs typeface="Calibri"/>
                <a:sym typeface="Calibri"/>
              </a:defRPr>
            </a:lvl4pPr>
            <a:lvl5pPr indent="-304800" lvl="4" marL="2286000" rtl="0" algn="l">
              <a:spcBef>
                <a:spcPts val="200"/>
              </a:spcBef>
              <a:spcAft>
                <a:spcPts val="0"/>
              </a:spcAft>
              <a:buSzPts val="1200"/>
              <a:buChar char="–"/>
              <a:defRPr sz="1200">
                <a:latin typeface="Calibri"/>
                <a:ea typeface="Calibri"/>
                <a:cs typeface="Calibri"/>
                <a:sym typeface="Calibri"/>
              </a:defRPr>
            </a:lvl5pPr>
            <a:lvl6pPr indent="-304800" lvl="5" marL="2743200" rtl="0" algn="l">
              <a:spcBef>
                <a:spcPts val="200"/>
              </a:spcBef>
              <a:spcAft>
                <a:spcPts val="0"/>
              </a:spcAft>
              <a:buSzPts val="1200"/>
              <a:buChar char="–"/>
              <a:defRPr sz="1200"/>
            </a:lvl6pPr>
            <a:lvl7pPr indent="-304800" lvl="6" marL="3200400" rtl="0" algn="l">
              <a:spcBef>
                <a:spcPts val="200"/>
              </a:spcBef>
              <a:spcAft>
                <a:spcPts val="0"/>
              </a:spcAft>
              <a:buSzPts val="1200"/>
              <a:buChar char="–"/>
              <a:defRPr sz="1200"/>
            </a:lvl7pPr>
            <a:lvl8pPr indent="-304800" lvl="7" marL="3657600" rtl="0" algn="l">
              <a:spcBef>
                <a:spcPts val="200"/>
              </a:spcBef>
              <a:spcAft>
                <a:spcPts val="0"/>
              </a:spcAft>
              <a:buSzPts val="1200"/>
              <a:buChar char="–"/>
              <a:defRPr sz="1200"/>
            </a:lvl8pPr>
            <a:lvl9pPr indent="-304800" lvl="8" marL="4114800" rtl="0" algn="l">
              <a:spcBef>
                <a:spcPts val="200"/>
              </a:spcBef>
              <a:spcAft>
                <a:spcPts val="200"/>
              </a:spcAft>
              <a:buSzPts val="1200"/>
              <a:buChar char="–"/>
              <a:defRPr sz="1200"/>
            </a:lvl9pPr>
          </a:lstStyle>
          <a:p/>
        </p:txBody>
      </p:sp>
      <p:sp>
        <p:nvSpPr>
          <p:cNvPr id="92" name="Google Shape;92;p18"/>
          <p:cNvSpPr txBox="1"/>
          <p:nvPr>
            <p:ph idx="12" type="sldNum"/>
          </p:nvPr>
        </p:nvSpPr>
        <p:spPr>
          <a:xfrm>
            <a:off x="8328025" y="4897041"/>
            <a:ext cx="673200" cy="1155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1"/>
                </a:solidFill>
                <a:latin typeface="Calibri"/>
                <a:ea typeface="Calibri"/>
                <a:cs typeface="Calibri"/>
                <a:sym typeface="Calibri"/>
              </a:defRPr>
            </a:lvl1pPr>
            <a:lvl2pPr indent="0" lvl="1" marL="0" rtl="0" algn="r">
              <a:spcBef>
                <a:spcPts val="0"/>
              </a:spcBef>
              <a:buNone/>
              <a:defRPr b="0" i="0" sz="900" u="none" cap="none" strike="noStrike">
                <a:solidFill>
                  <a:schemeClr val="dk1"/>
                </a:solidFill>
                <a:latin typeface="Calibri"/>
                <a:ea typeface="Calibri"/>
                <a:cs typeface="Calibri"/>
                <a:sym typeface="Calibri"/>
              </a:defRPr>
            </a:lvl2pPr>
            <a:lvl3pPr indent="0" lvl="2" marL="0" rtl="0" algn="r">
              <a:spcBef>
                <a:spcPts val="0"/>
              </a:spcBef>
              <a:buNone/>
              <a:defRPr b="0" i="0" sz="900" u="none" cap="none" strike="noStrike">
                <a:solidFill>
                  <a:schemeClr val="dk1"/>
                </a:solidFill>
                <a:latin typeface="Calibri"/>
                <a:ea typeface="Calibri"/>
                <a:cs typeface="Calibri"/>
                <a:sym typeface="Calibri"/>
              </a:defRPr>
            </a:lvl3pPr>
            <a:lvl4pPr indent="0" lvl="3" marL="0" rtl="0" algn="r">
              <a:spcBef>
                <a:spcPts val="0"/>
              </a:spcBef>
              <a:buNone/>
              <a:defRPr b="0" i="0" sz="900" u="none" cap="none" strike="noStrike">
                <a:solidFill>
                  <a:schemeClr val="dk1"/>
                </a:solidFill>
                <a:latin typeface="Calibri"/>
                <a:ea typeface="Calibri"/>
                <a:cs typeface="Calibri"/>
                <a:sym typeface="Calibri"/>
              </a:defRPr>
            </a:lvl4pPr>
            <a:lvl5pPr indent="0" lvl="4" marL="0" rtl="0" algn="r">
              <a:spcBef>
                <a:spcPts val="0"/>
              </a:spcBef>
              <a:buNone/>
              <a:defRPr b="0" i="0" sz="900" u="none" cap="none" strike="noStrike">
                <a:solidFill>
                  <a:schemeClr val="dk1"/>
                </a:solidFill>
                <a:latin typeface="Calibri"/>
                <a:ea typeface="Calibri"/>
                <a:cs typeface="Calibri"/>
                <a:sym typeface="Calibri"/>
              </a:defRPr>
            </a:lvl5pPr>
            <a:lvl6pPr indent="0" lvl="5" marL="0" rtl="0" algn="r">
              <a:spcBef>
                <a:spcPts val="0"/>
              </a:spcBef>
              <a:buNone/>
              <a:defRPr b="0" i="0" sz="900" u="none" cap="none" strike="noStrike">
                <a:solidFill>
                  <a:schemeClr val="dk1"/>
                </a:solidFill>
                <a:latin typeface="Calibri"/>
                <a:ea typeface="Calibri"/>
                <a:cs typeface="Calibri"/>
                <a:sym typeface="Calibri"/>
              </a:defRPr>
            </a:lvl6pPr>
            <a:lvl7pPr indent="0" lvl="6" marL="0" rtl="0" algn="r">
              <a:spcBef>
                <a:spcPts val="0"/>
              </a:spcBef>
              <a:buNone/>
              <a:defRPr b="0" i="0" sz="900" u="none" cap="none" strike="noStrike">
                <a:solidFill>
                  <a:schemeClr val="dk1"/>
                </a:solidFill>
                <a:latin typeface="Calibri"/>
                <a:ea typeface="Calibri"/>
                <a:cs typeface="Calibri"/>
                <a:sym typeface="Calibri"/>
              </a:defRPr>
            </a:lvl7pPr>
            <a:lvl8pPr indent="0" lvl="7" marL="0" rtl="0" algn="r">
              <a:spcBef>
                <a:spcPts val="0"/>
              </a:spcBef>
              <a:buNone/>
              <a:defRPr b="0" i="0" sz="900" u="none" cap="none" strike="noStrike">
                <a:solidFill>
                  <a:schemeClr val="dk1"/>
                </a:solidFill>
                <a:latin typeface="Calibri"/>
                <a:ea typeface="Calibri"/>
                <a:cs typeface="Calibri"/>
                <a:sym typeface="Calibri"/>
              </a:defRPr>
            </a:lvl8pPr>
            <a:lvl9pPr indent="0" lvl="8" marL="0" rtl="0" algn="r">
              <a:spcBef>
                <a:spcPts val="0"/>
              </a:spcBef>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19"/>
          <p:cNvSpPr txBox="1"/>
          <p:nvPr>
            <p:ph type="title"/>
          </p:nvPr>
        </p:nvSpPr>
        <p:spPr>
          <a:xfrm>
            <a:off x="153989" y="400052"/>
            <a:ext cx="84678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a:latin typeface="Cambria Math"/>
                <a:ea typeface="Cambria Math"/>
                <a:cs typeface="Cambria Math"/>
                <a:sym typeface="Cambria Math"/>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95" name="Google Shape;95;p19"/>
          <p:cNvSpPr txBox="1"/>
          <p:nvPr>
            <p:ph idx="12" type="sldNum"/>
          </p:nvPr>
        </p:nvSpPr>
        <p:spPr>
          <a:xfrm>
            <a:off x="7866916" y="4855307"/>
            <a:ext cx="648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0"/>
          <p:cNvSpPr txBox="1"/>
          <p:nvPr>
            <p:ph idx="12" type="sldNum"/>
          </p:nvPr>
        </p:nvSpPr>
        <p:spPr>
          <a:xfrm>
            <a:off x="7866916" y="4855307"/>
            <a:ext cx="648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1"/>
          <p:cNvSpPr txBox="1"/>
          <p:nvPr>
            <p:ph type="title"/>
          </p:nvPr>
        </p:nvSpPr>
        <p:spPr>
          <a:xfrm>
            <a:off x="457202" y="799327"/>
            <a:ext cx="3008400" cy="2769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SzPts val="1100"/>
              <a:buNone/>
              <a:defRPr b="1" sz="1500">
                <a:latin typeface="Cambria Math"/>
                <a:ea typeface="Cambria Math"/>
                <a:cs typeface="Cambria Math"/>
                <a:sym typeface="Cambria Math"/>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00" name="Google Shape;100;p21"/>
          <p:cNvSpPr txBox="1"/>
          <p:nvPr>
            <p:ph idx="1" type="body"/>
          </p:nvPr>
        </p:nvSpPr>
        <p:spPr>
          <a:xfrm>
            <a:off x="3575050" y="204791"/>
            <a:ext cx="5111700" cy="4389900"/>
          </a:xfrm>
          <a:prstGeom prst="rect">
            <a:avLst/>
          </a:prstGeom>
          <a:noFill/>
          <a:ln>
            <a:noFill/>
          </a:ln>
        </p:spPr>
        <p:txBody>
          <a:bodyPr anchorCtr="0" anchor="t" bIns="34275" lIns="68575" spcFirstLastPara="1" rIns="68575" wrap="square" tIns="34275">
            <a:noAutofit/>
          </a:bodyPr>
          <a:lstStyle>
            <a:lvl1pPr indent="-381000" lvl="0" marL="457200" rtl="0" algn="l">
              <a:spcBef>
                <a:spcPts val="600"/>
              </a:spcBef>
              <a:spcAft>
                <a:spcPts val="0"/>
              </a:spcAft>
              <a:buSzPts val="2400"/>
              <a:buChar char="▪"/>
              <a:defRPr sz="2400">
                <a:latin typeface="Cambria Math"/>
                <a:ea typeface="Cambria Math"/>
                <a:cs typeface="Cambria Math"/>
                <a:sym typeface="Cambria Math"/>
              </a:defRPr>
            </a:lvl1pPr>
            <a:lvl2pPr indent="-361950" lvl="1" marL="914400" rtl="0" algn="l">
              <a:spcBef>
                <a:spcPts val="400"/>
              </a:spcBef>
              <a:spcAft>
                <a:spcPts val="0"/>
              </a:spcAft>
              <a:buSzPts val="2100"/>
              <a:buChar char="4"/>
              <a:defRPr sz="2100">
                <a:latin typeface="Cambria Math"/>
                <a:ea typeface="Cambria Math"/>
                <a:cs typeface="Cambria Math"/>
                <a:sym typeface="Cambria Math"/>
              </a:defRPr>
            </a:lvl2pPr>
            <a:lvl3pPr indent="-342900" lvl="2" marL="1371600" rtl="0" algn="l">
              <a:spcBef>
                <a:spcPts val="300"/>
              </a:spcBef>
              <a:spcAft>
                <a:spcPts val="0"/>
              </a:spcAft>
              <a:buSzPts val="1800"/>
              <a:buChar char="▪"/>
              <a:defRPr sz="1800">
                <a:latin typeface="Cambria Math"/>
                <a:ea typeface="Cambria Math"/>
                <a:cs typeface="Cambria Math"/>
                <a:sym typeface="Cambria Math"/>
              </a:defRPr>
            </a:lvl3pPr>
            <a:lvl4pPr indent="-323850" lvl="3" marL="1828800" rtl="0" algn="l">
              <a:spcBef>
                <a:spcPts val="300"/>
              </a:spcBef>
              <a:spcAft>
                <a:spcPts val="0"/>
              </a:spcAft>
              <a:buSzPts val="1500"/>
              <a:buChar char="–"/>
              <a:defRPr sz="1500">
                <a:latin typeface="Cambria Math"/>
                <a:ea typeface="Cambria Math"/>
                <a:cs typeface="Cambria Math"/>
                <a:sym typeface="Cambria Math"/>
              </a:defRPr>
            </a:lvl4pPr>
            <a:lvl5pPr indent="-323850" lvl="4" marL="2286000" rtl="0" algn="l">
              <a:spcBef>
                <a:spcPts val="200"/>
              </a:spcBef>
              <a:spcAft>
                <a:spcPts val="0"/>
              </a:spcAft>
              <a:buSzPts val="1500"/>
              <a:buChar char="–"/>
              <a:defRPr sz="1500">
                <a:latin typeface="Cambria Math"/>
                <a:ea typeface="Cambria Math"/>
                <a:cs typeface="Cambria Math"/>
                <a:sym typeface="Cambria Math"/>
              </a:defRPr>
            </a:lvl5pPr>
            <a:lvl6pPr indent="-323850" lvl="5" marL="2743200" rtl="0" algn="l">
              <a:spcBef>
                <a:spcPts val="200"/>
              </a:spcBef>
              <a:spcAft>
                <a:spcPts val="0"/>
              </a:spcAft>
              <a:buSzPts val="1500"/>
              <a:buChar char="–"/>
              <a:defRPr sz="1500"/>
            </a:lvl6pPr>
            <a:lvl7pPr indent="-323850" lvl="6" marL="3200400" rtl="0" algn="l">
              <a:spcBef>
                <a:spcPts val="200"/>
              </a:spcBef>
              <a:spcAft>
                <a:spcPts val="0"/>
              </a:spcAft>
              <a:buSzPts val="1500"/>
              <a:buChar char="–"/>
              <a:defRPr sz="1500"/>
            </a:lvl7pPr>
            <a:lvl8pPr indent="-323850" lvl="7" marL="3657600" rtl="0" algn="l">
              <a:spcBef>
                <a:spcPts val="200"/>
              </a:spcBef>
              <a:spcAft>
                <a:spcPts val="0"/>
              </a:spcAft>
              <a:buSzPts val="1500"/>
              <a:buChar char="–"/>
              <a:defRPr sz="1500"/>
            </a:lvl8pPr>
            <a:lvl9pPr indent="-323850" lvl="8" marL="4114800" rtl="0" algn="l">
              <a:spcBef>
                <a:spcPts val="200"/>
              </a:spcBef>
              <a:spcAft>
                <a:spcPts val="200"/>
              </a:spcAft>
              <a:buSzPts val="1500"/>
              <a:buChar char="–"/>
              <a:defRPr sz="1500"/>
            </a:lvl9pPr>
          </a:lstStyle>
          <a:p/>
        </p:txBody>
      </p:sp>
      <p:sp>
        <p:nvSpPr>
          <p:cNvPr id="101" name="Google Shape;101;p21"/>
          <p:cNvSpPr txBox="1"/>
          <p:nvPr>
            <p:ph idx="2" type="body"/>
          </p:nvPr>
        </p:nvSpPr>
        <p:spPr>
          <a:xfrm>
            <a:off x="457202" y="1076327"/>
            <a:ext cx="3008400" cy="3518400"/>
          </a:xfrm>
          <a:prstGeom prst="rect">
            <a:avLst/>
          </a:prstGeom>
          <a:noFill/>
          <a:ln>
            <a:noFill/>
          </a:ln>
        </p:spPr>
        <p:txBody>
          <a:bodyPr anchorCtr="0" anchor="t" bIns="34275" lIns="68575" spcFirstLastPara="1" rIns="68575" wrap="square" tIns="34275">
            <a:noAutofit/>
          </a:bodyPr>
          <a:lstStyle>
            <a:lvl1pPr indent="-228600" lvl="0" marL="457200" rtl="0" algn="l">
              <a:spcBef>
                <a:spcPts val="300"/>
              </a:spcBef>
              <a:spcAft>
                <a:spcPts val="0"/>
              </a:spcAft>
              <a:buSzPts val="1100"/>
              <a:buNone/>
              <a:defRPr sz="1100">
                <a:latin typeface="Cambria Math"/>
                <a:ea typeface="Cambria Math"/>
                <a:cs typeface="Cambria Math"/>
                <a:sym typeface="Cambria Math"/>
              </a:defRPr>
            </a:lvl1pPr>
            <a:lvl2pPr indent="-228600" lvl="1" marL="914400" rtl="0" algn="l">
              <a:spcBef>
                <a:spcPts val="200"/>
              </a:spcBef>
              <a:spcAft>
                <a:spcPts val="0"/>
              </a:spcAft>
              <a:buSzPts val="900"/>
              <a:buNone/>
              <a:defRPr sz="900"/>
            </a:lvl2pPr>
            <a:lvl3pPr indent="-228600" lvl="2" marL="1371600" rtl="0" algn="l">
              <a:spcBef>
                <a:spcPts val="100"/>
              </a:spcBef>
              <a:spcAft>
                <a:spcPts val="0"/>
              </a:spcAft>
              <a:buSzPts val="800"/>
              <a:buNone/>
              <a:defRPr sz="800"/>
            </a:lvl3pPr>
            <a:lvl4pPr indent="-228600" lvl="3" marL="1828800" rtl="0" algn="l">
              <a:spcBef>
                <a:spcPts val="100"/>
              </a:spcBef>
              <a:spcAft>
                <a:spcPts val="0"/>
              </a:spcAft>
              <a:buSzPts val="700"/>
              <a:buNone/>
              <a:defRPr sz="700"/>
            </a:lvl4pPr>
            <a:lvl5pPr indent="-228600" lvl="4" marL="2286000" rtl="0" algn="l">
              <a:spcBef>
                <a:spcPts val="100"/>
              </a:spcBef>
              <a:spcAft>
                <a:spcPts val="0"/>
              </a:spcAft>
              <a:buSzPts val="700"/>
              <a:buNone/>
              <a:defRPr sz="700"/>
            </a:lvl5pPr>
            <a:lvl6pPr indent="-228600" lvl="5" marL="2743200" rtl="0" algn="l">
              <a:spcBef>
                <a:spcPts val="100"/>
              </a:spcBef>
              <a:spcAft>
                <a:spcPts val="0"/>
              </a:spcAft>
              <a:buSzPts val="700"/>
              <a:buNone/>
              <a:defRPr sz="700"/>
            </a:lvl6pPr>
            <a:lvl7pPr indent="-228600" lvl="6" marL="3200400" rtl="0" algn="l">
              <a:spcBef>
                <a:spcPts val="100"/>
              </a:spcBef>
              <a:spcAft>
                <a:spcPts val="0"/>
              </a:spcAft>
              <a:buSzPts val="700"/>
              <a:buNone/>
              <a:defRPr sz="700"/>
            </a:lvl7pPr>
            <a:lvl8pPr indent="-228600" lvl="7" marL="3657600" rtl="0" algn="l">
              <a:spcBef>
                <a:spcPts val="100"/>
              </a:spcBef>
              <a:spcAft>
                <a:spcPts val="0"/>
              </a:spcAft>
              <a:buSzPts val="700"/>
              <a:buNone/>
              <a:defRPr sz="700"/>
            </a:lvl8pPr>
            <a:lvl9pPr indent="-228600" lvl="8" marL="4114800" rtl="0" algn="l">
              <a:spcBef>
                <a:spcPts val="100"/>
              </a:spcBef>
              <a:spcAft>
                <a:spcPts val="100"/>
              </a:spcAft>
              <a:buSzPts val="700"/>
              <a:buNone/>
              <a:defRPr sz="700"/>
            </a:lvl9pPr>
          </a:lstStyle>
          <a:p/>
        </p:txBody>
      </p:sp>
      <p:sp>
        <p:nvSpPr>
          <p:cNvPr id="102" name="Google Shape;102;p21"/>
          <p:cNvSpPr txBox="1"/>
          <p:nvPr>
            <p:ph idx="12" type="sldNum"/>
          </p:nvPr>
        </p:nvSpPr>
        <p:spPr>
          <a:xfrm>
            <a:off x="8328025" y="4897041"/>
            <a:ext cx="673200" cy="1155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1"/>
                </a:solidFill>
                <a:latin typeface="Cambria Math"/>
                <a:ea typeface="Cambria Math"/>
                <a:cs typeface="Cambria Math"/>
                <a:sym typeface="Cambria Math"/>
              </a:defRPr>
            </a:lvl1pPr>
            <a:lvl2pPr indent="0" lvl="1" marL="0" rtl="0" algn="r">
              <a:spcBef>
                <a:spcPts val="0"/>
              </a:spcBef>
              <a:buNone/>
              <a:defRPr b="0" i="0" sz="900" u="none" cap="none" strike="noStrike">
                <a:solidFill>
                  <a:schemeClr val="dk1"/>
                </a:solidFill>
                <a:latin typeface="Cambria Math"/>
                <a:ea typeface="Cambria Math"/>
                <a:cs typeface="Cambria Math"/>
                <a:sym typeface="Cambria Math"/>
              </a:defRPr>
            </a:lvl2pPr>
            <a:lvl3pPr indent="0" lvl="2" marL="0" rtl="0" algn="r">
              <a:spcBef>
                <a:spcPts val="0"/>
              </a:spcBef>
              <a:buNone/>
              <a:defRPr b="0" i="0" sz="900" u="none" cap="none" strike="noStrike">
                <a:solidFill>
                  <a:schemeClr val="dk1"/>
                </a:solidFill>
                <a:latin typeface="Cambria Math"/>
                <a:ea typeface="Cambria Math"/>
                <a:cs typeface="Cambria Math"/>
                <a:sym typeface="Cambria Math"/>
              </a:defRPr>
            </a:lvl3pPr>
            <a:lvl4pPr indent="0" lvl="3" marL="0" rtl="0" algn="r">
              <a:spcBef>
                <a:spcPts val="0"/>
              </a:spcBef>
              <a:buNone/>
              <a:defRPr b="0" i="0" sz="900" u="none" cap="none" strike="noStrike">
                <a:solidFill>
                  <a:schemeClr val="dk1"/>
                </a:solidFill>
                <a:latin typeface="Cambria Math"/>
                <a:ea typeface="Cambria Math"/>
                <a:cs typeface="Cambria Math"/>
                <a:sym typeface="Cambria Math"/>
              </a:defRPr>
            </a:lvl4pPr>
            <a:lvl5pPr indent="0" lvl="4" marL="0" rtl="0" algn="r">
              <a:spcBef>
                <a:spcPts val="0"/>
              </a:spcBef>
              <a:buNone/>
              <a:defRPr b="0" i="0" sz="900" u="none" cap="none" strike="noStrike">
                <a:solidFill>
                  <a:schemeClr val="dk1"/>
                </a:solidFill>
                <a:latin typeface="Cambria Math"/>
                <a:ea typeface="Cambria Math"/>
                <a:cs typeface="Cambria Math"/>
                <a:sym typeface="Cambria Math"/>
              </a:defRPr>
            </a:lvl5pPr>
            <a:lvl6pPr indent="0" lvl="5" marL="0" rtl="0" algn="r">
              <a:spcBef>
                <a:spcPts val="0"/>
              </a:spcBef>
              <a:buNone/>
              <a:defRPr b="0" i="0" sz="900" u="none" cap="none" strike="noStrike">
                <a:solidFill>
                  <a:schemeClr val="dk1"/>
                </a:solidFill>
                <a:latin typeface="Cambria Math"/>
                <a:ea typeface="Cambria Math"/>
                <a:cs typeface="Cambria Math"/>
                <a:sym typeface="Cambria Math"/>
              </a:defRPr>
            </a:lvl6pPr>
            <a:lvl7pPr indent="0" lvl="6" marL="0" rtl="0" algn="r">
              <a:spcBef>
                <a:spcPts val="0"/>
              </a:spcBef>
              <a:buNone/>
              <a:defRPr b="0" i="0" sz="900" u="none" cap="none" strike="noStrike">
                <a:solidFill>
                  <a:schemeClr val="dk1"/>
                </a:solidFill>
                <a:latin typeface="Cambria Math"/>
                <a:ea typeface="Cambria Math"/>
                <a:cs typeface="Cambria Math"/>
                <a:sym typeface="Cambria Math"/>
              </a:defRPr>
            </a:lvl7pPr>
            <a:lvl8pPr indent="0" lvl="7" marL="0" rtl="0" algn="r">
              <a:spcBef>
                <a:spcPts val="0"/>
              </a:spcBef>
              <a:buNone/>
              <a:defRPr b="0" i="0" sz="900" u="none" cap="none" strike="noStrike">
                <a:solidFill>
                  <a:schemeClr val="dk1"/>
                </a:solidFill>
                <a:latin typeface="Cambria Math"/>
                <a:ea typeface="Cambria Math"/>
                <a:cs typeface="Cambria Math"/>
                <a:sym typeface="Cambria Math"/>
              </a:defRPr>
            </a:lvl8pPr>
            <a:lvl9pPr indent="0" lvl="8" marL="0" rtl="0" algn="r">
              <a:spcBef>
                <a:spcPts val="0"/>
              </a:spcBef>
              <a:buNone/>
              <a:defRPr b="0" i="0" sz="900" u="none" cap="none" strike="noStrike">
                <a:solidFill>
                  <a:schemeClr val="dk1"/>
                </a:solidFill>
                <a:latin typeface="Cambria Math"/>
                <a:ea typeface="Cambria Math"/>
                <a:cs typeface="Cambria Math"/>
                <a:sym typeface="Cambria Mat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1792288" y="3748504"/>
            <a:ext cx="5486400" cy="2769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SzPts val="1100"/>
              <a:buNone/>
              <a:defRPr b="1" sz="1500">
                <a:latin typeface="Cambria Math"/>
                <a:ea typeface="Cambria Math"/>
                <a:cs typeface="Cambria Math"/>
                <a:sym typeface="Cambria Math"/>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05" name="Google Shape;105;p22"/>
          <p:cNvSpPr/>
          <p:nvPr>
            <p:ph idx="2" type="pic"/>
          </p:nvPr>
        </p:nvSpPr>
        <p:spPr>
          <a:xfrm>
            <a:off x="1792288" y="459581"/>
            <a:ext cx="5486400" cy="3086100"/>
          </a:xfrm>
          <a:prstGeom prst="rect">
            <a:avLst/>
          </a:prstGeom>
          <a:noFill/>
          <a:ln>
            <a:noFill/>
          </a:ln>
        </p:spPr>
        <p:txBody>
          <a:bodyPr anchorCtr="0" anchor="t" bIns="34275" lIns="68575" spcFirstLastPara="1" rIns="68575" wrap="square" tIns="34275">
            <a:noAutofit/>
          </a:bodyPr>
          <a:lstStyle>
            <a:lvl1pPr lvl="0" marR="0" rtl="0" algn="l">
              <a:spcBef>
                <a:spcPts val="600"/>
              </a:spcBef>
              <a:spcAft>
                <a:spcPts val="0"/>
              </a:spcAft>
              <a:buClr>
                <a:schemeClr val="accent1"/>
              </a:buClr>
              <a:buSzPts val="2400"/>
              <a:buFont typeface="Noto Sans Symbols"/>
              <a:buNone/>
              <a:defRPr b="0" i="0" sz="2400" u="none" cap="none" strike="noStrike">
                <a:solidFill>
                  <a:schemeClr val="dk1"/>
                </a:solidFill>
                <a:latin typeface="Cambria Math"/>
                <a:ea typeface="Cambria Math"/>
                <a:cs typeface="Cambria Math"/>
                <a:sym typeface="Cambria Math"/>
              </a:defRPr>
            </a:lvl1pPr>
            <a:lvl2pPr lvl="1" marR="0" rtl="0" algn="l">
              <a:spcBef>
                <a:spcPts val="400"/>
              </a:spcBef>
              <a:spcAft>
                <a:spcPts val="0"/>
              </a:spcAft>
              <a:buClr>
                <a:schemeClr val="accent1"/>
              </a:buClr>
              <a:buSzPts val="2100"/>
              <a:buFont typeface="Arimo"/>
              <a:buNone/>
              <a:defRPr b="0" i="0" sz="2100" u="none" cap="none" strike="noStrike">
                <a:solidFill>
                  <a:schemeClr val="dk1"/>
                </a:solidFill>
                <a:latin typeface="Calibri"/>
                <a:ea typeface="Calibri"/>
                <a:cs typeface="Calibri"/>
                <a:sym typeface="Calibri"/>
              </a:defRPr>
            </a:lvl2pPr>
            <a:lvl3pPr lvl="2" marR="0" rtl="0" algn="l">
              <a:spcBef>
                <a:spcPts val="300"/>
              </a:spcBef>
              <a:spcAft>
                <a:spcPts val="0"/>
              </a:spcAft>
              <a:buClr>
                <a:schemeClr val="accent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accent1"/>
              </a:buClr>
              <a:buSzPts val="1500"/>
              <a:buFont typeface="Arial"/>
              <a:buNone/>
              <a:defRPr b="0" i="0" sz="1500" u="none" cap="none" strike="noStrike">
                <a:solidFill>
                  <a:schemeClr val="dk1"/>
                </a:solidFill>
                <a:latin typeface="Calibri"/>
                <a:ea typeface="Calibri"/>
                <a:cs typeface="Calibri"/>
                <a:sym typeface="Calibri"/>
              </a:defRPr>
            </a:lvl4pPr>
            <a:lvl5pPr lvl="4" marR="0" rtl="0" algn="l">
              <a:spcBef>
                <a:spcPts val="200"/>
              </a:spcBef>
              <a:spcAft>
                <a:spcPts val="0"/>
              </a:spcAft>
              <a:buClr>
                <a:schemeClr val="accent1"/>
              </a:buClr>
              <a:buSzPts val="1500"/>
              <a:buFont typeface="Arial"/>
              <a:buNone/>
              <a:defRPr b="0" i="0" sz="1500" u="none" cap="none" strike="noStrike">
                <a:solidFill>
                  <a:schemeClr val="dk1"/>
                </a:solidFill>
                <a:latin typeface="Calibri"/>
                <a:ea typeface="Calibri"/>
                <a:cs typeface="Calibri"/>
                <a:sym typeface="Calibri"/>
              </a:defRPr>
            </a:lvl5pPr>
            <a:lvl6pPr lvl="5" marR="0" rtl="0" algn="l">
              <a:spcBef>
                <a:spcPts val="200"/>
              </a:spcBef>
              <a:spcAft>
                <a:spcPts val="0"/>
              </a:spcAft>
              <a:buClr>
                <a:schemeClr val="accent1"/>
              </a:buClr>
              <a:buSzPts val="1500"/>
              <a:buFont typeface="Arial"/>
              <a:buNone/>
              <a:defRPr b="0" i="0" sz="1500" u="none" cap="none" strike="noStrike">
                <a:solidFill>
                  <a:schemeClr val="dk1"/>
                </a:solidFill>
                <a:latin typeface="Arial"/>
                <a:ea typeface="Arial"/>
                <a:cs typeface="Arial"/>
                <a:sym typeface="Arial"/>
              </a:defRPr>
            </a:lvl6pPr>
            <a:lvl7pPr lvl="6" marR="0" rtl="0" algn="l">
              <a:spcBef>
                <a:spcPts val="200"/>
              </a:spcBef>
              <a:spcAft>
                <a:spcPts val="0"/>
              </a:spcAft>
              <a:buClr>
                <a:schemeClr val="accent1"/>
              </a:buClr>
              <a:buSzPts val="1500"/>
              <a:buFont typeface="Arial"/>
              <a:buNone/>
              <a:defRPr b="0" i="0" sz="1500" u="none" cap="none" strike="noStrike">
                <a:solidFill>
                  <a:schemeClr val="dk1"/>
                </a:solidFill>
                <a:latin typeface="Arial"/>
                <a:ea typeface="Arial"/>
                <a:cs typeface="Arial"/>
                <a:sym typeface="Arial"/>
              </a:defRPr>
            </a:lvl7pPr>
            <a:lvl8pPr lvl="7" marR="0" rtl="0" algn="l">
              <a:spcBef>
                <a:spcPts val="200"/>
              </a:spcBef>
              <a:spcAft>
                <a:spcPts val="0"/>
              </a:spcAft>
              <a:buClr>
                <a:schemeClr val="accent1"/>
              </a:buClr>
              <a:buSzPts val="1500"/>
              <a:buFont typeface="Arial"/>
              <a:buNone/>
              <a:defRPr b="0" i="0" sz="1500" u="none" cap="none" strike="noStrike">
                <a:solidFill>
                  <a:schemeClr val="dk1"/>
                </a:solidFill>
                <a:latin typeface="Arial"/>
                <a:ea typeface="Arial"/>
                <a:cs typeface="Arial"/>
                <a:sym typeface="Arial"/>
              </a:defRPr>
            </a:lvl8pPr>
            <a:lvl9pPr lvl="8" marR="0" rtl="0" algn="l">
              <a:spcBef>
                <a:spcPts val="200"/>
              </a:spcBef>
              <a:spcAft>
                <a:spcPts val="200"/>
              </a:spcAft>
              <a:buClr>
                <a:schemeClr val="accent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06" name="Google Shape;106;p22"/>
          <p:cNvSpPr txBox="1"/>
          <p:nvPr>
            <p:ph idx="1" type="body"/>
          </p:nvPr>
        </p:nvSpPr>
        <p:spPr>
          <a:xfrm>
            <a:off x="1792288" y="4025503"/>
            <a:ext cx="5486400" cy="603600"/>
          </a:xfrm>
          <a:prstGeom prst="rect">
            <a:avLst/>
          </a:prstGeom>
          <a:noFill/>
          <a:ln>
            <a:noFill/>
          </a:ln>
        </p:spPr>
        <p:txBody>
          <a:bodyPr anchorCtr="0" anchor="t" bIns="34275" lIns="68575" spcFirstLastPara="1" rIns="68575" wrap="square" tIns="34275">
            <a:noAutofit/>
          </a:bodyPr>
          <a:lstStyle>
            <a:lvl1pPr indent="-228600" lvl="0" marL="457200" rtl="0" algn="l">
              <a:spcBef>
                <a:spcPts val="300"/>
              </a:spcBef>
              <a:spcAft>
                <a:spcPts val="0"/>
              </a:spcAft>
              <a:buSzPts val="1100"/>
              <a:buNone/>
              <a:defRPr sz="1100">
                <a:latin typeface="Cambria Math"/>
                <a:ea typeface="Cambria Math"/>
                <a:cs typeface="Cambria Math"/>
                <a:sym typeface="Cambria Math"/>
              </a:defRPr>
            </a:lvl1pPr>
            <a:lvl2pPr indent="-228600" lvl="1" marL="914400" rtl="0" algn="l">
              <a:spcBef>
                <a:spcPts val="200"/>
              </a:spcBef>
              <a:spcAft>
                <a:spcPts val="0"/>
              </a:spcAft>
              <a:buSzPts val="900"/>
              <a:buNone/>
              <a:defRPr sz="900"/>
            </a:lvl2pPr>
            <a:lvl3pPr indent="-228600" lvl="2" marL="1371600" rtl="0" algn="l">
              <a:spcBef>
                <a:spcPts val="100"/>
              </a:spcBef>
              <a:spcAft>
                <a:spcPts val="0"/>
              </a:spcAft>
              <a:buSzPts val="800"/>
              <a:buNone/>
              <a:defRPr sz="800"/>
            </a:lvl3pPr>
            <a:lvl4pPr indent="-228600" lvl="3" marL="1828800" rtl="0" algn="l">
              <a:spcBef>
                <a:spcPts val="100"/>
              </a:spcBef>
              <a:spcAft>
                <a:spcPts val="0"/>
              </a:spcAft>
              <a:buSzPts val="700"/>
              <a:buNone/>
              <a:defRPr sz="700"/>
            </a:lvl4pPr>
            <a:lvl5pPr indent="-228600" lvl="4" marL="2286000" rtl="0" algn="l">
              <a:spcBef>
                <a:spcPts val="100"/>
              </a:spcBef>
              <a:spcAft>
                <a:spcPts val="0"/>
              </a:spcAft>
              <a:buSzPts val="700"/>
              <a:buNone/>
              <a:defRPr sz="700"/>
            </a:lvl5pPr>
            <a:lvl6pPr indent="-228600" lvl="5" marL="2743200" rtl="0" algn="l">
              <a:spcBef>
                <a:spcPts val="100"/>
              </a:spcBef>
              <a:spcAft>
                <a:spcPts val="0"/>
              </a:spcAft>
              <a:buSzPts val="700"/>
              <a:buNone/>
              <a:defRPr sz="700"/>
            </a:lvl6pPr>
            <a:lvl7pPr indent="-228600" lvl="6" marL="3200400" rtl="0" algn="l">
              <a:spcBef>
                <a:spcPts val="100"/>
              </a:spcBef>
              <a:spcAft>
                <a:spcPts val="0"/>
              </a:spcAft>
              <a:buSzPts val="700"/>
              <a:buNone/>
              <a:defRPr sz="700"/>
            </a:lvl7pPr>
            <a:lvl8pPr indent="-228600" lvl="7" marL="3657600" rtl="0" algn="l">
              <a:spcBef>
                <a:spcPts val="100"/>
              </a:spcBef>
              <a:spcAft>
                <a:spcPts val="0"/>
              </a:spcAft>
              <a:buSzPts val="700"/>
              <a:buNone/>
              <a:defRPr sz="700"/>
            </a:lvl8pPr>
            <a:lvl9pPr indent="-228600" lvl="8" marL="4114800" rtl="0" algn="l">
              <a:spcBef>
                <a:spcPts val="100"/>
              </a:spcBef>
              <a:spcAft>
                <a:spcPts val="100"/>
              </a:spcAft>
              <a:buSzPts val="700"/>
              <a:buNone/>
              <a:defRPr sz="700"/>
            </a:lvl9pPr>
          </a:lstStyle>
          <a:p/>
        </p:txBody>
      </p:sp>
      <p:sp>
        <p:nvSpPr>
          <p:cNvPr id="107" name="Google Shape;107;p22"/>
          <p:cNvSpPr txBox="1"/>
          <p:nvPr>
            <p:ph idx="12" type="sldNum"/>
          </p:nvPr>
        </p:nvSpPr>
        <p:spPr>
          <a:xfrm>
            <a:off x="7866916" y="4855307"/>
            <a:ext cx="648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23"/>
          <p:cNvSpPr txBox="1"/>
          <p:nvPr>
            <p:ph type="title"/>
          </p:nvPr>
        </p:nvSpPr>
        <p:spPr>
          <a:xfrm>
            <a:off x="153989" y="400052"/>
            <a:ext cx="84678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a:latin typeface="Cambria Math"/>
                <a:ea typeface="Cambria Math"/>
                <a:cs typeface="Cambria Math"/>
                <a:sym typeface="Cambria Math"/>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10" name="Google Shape;110;p23"/>
          <p:cNvSpPr txBox="1"/>
          <p:nvPr>
            <p:ph idx="1" type="body"/>
          </p:nvPr>
        </p:nvSpPr>
        <p:spPr>
          <a:xfrm rot="5400000">
            <a:off x="2556865" y="-1242300"/>
            <a:ext cx="3978000" cy="8177100"/>
          </a:xfrm>
          <a:prstGeom prst="rect">
            <a:avLst/>
          </a:prstGeom>
          <a:noFill/>
          <a:ln>
            <a:noFill/>
          </a:ln>
        </p:spPr>
        <p:txBody>
          <a:bodyPr anchorCtr="0" anchor="t" bIns="34275" lIns="68575" spcFirstLastPara="1" rIns="68575" wrap="square" tIns="34275">
            <a:noAutofit/>
          </a:bodyPr>
          <a:lstStyle>
            <a:lvl1pPr indent="-336550" lvl="0" marL="457200" rtl="0" algn="l">
              <a:spcBef>
                <a:spcPts val="400"/>
              </a:spcBef>
              <a:spcAft>
                <a:spcPts val="0"/>
              </a:spcAft>
              <a:buSzPts val="1700"/>
              <a:buChar char="▪"/>
              <a:defRPr>
                <a:latin typeface="Cambria Math"/>
                <a:ea typeface="Cambria Math"/>
                <a:cs typeface="Cambria Math"/>
                <a:sym typeface="Cambria Math"/>
              </a:defRPr>
            </a:lvl1pPr>
            <a:lvl2pPr indent="-336550" lvl="1" marL="914400" rtl="0" algn="l">
              <a:spcBef>
                <a:spcPts val="200"/>
              </a:spcBef>
              <a:spcAft>
                <a:spcPts val="0"/>
              </a:spcAft>
              <a:buSzPts val="1700"/>
              <a:buChar char="4"/>
              <a:defRPr>
                <a:latin typeface="Cambria Math"/>
                <a:ea typeface="Cambria Math"/>
                <a:cs typeface="Cambria Math"/>
                <a:sym typeface="Cambria Math"/>
              </a:defRPr>
            </a:lvl2pPr>
            <a:lvl3pPr indent="-336550" lvl="2" marL="1371600" rtl="0" algn="l">
              <a:spcBef>
                <a:spcPts val="200"/>
              </a:spcBef>
              <a:spcAft>
                <a:spcPts val="0"/>
              </a:spcAft>
              <a:buSzPts val="1700"/>
              <a:buChar char="▪"/>
              <a:defRPr>
                <a:latin typeface="Cambria Math"/>
                <a:ea typeface="Cambria Math"/>
                <a:cs typeface="Cambria Math"/>
                <a:sym typeface="Cambria Math"/>
              </a:defRPr>
            </a:lvl3pPr>
            <a:lvl4pPr indent="-336550" lvl="3" marL="1828800" rtl="0" algn="l">
              <a:spcBef>
                <a:spcPts val="200"/>
              </a:spcBef>
              <a:spcAft>
                <a:spcPts val="0"/>
              </a:spcAft>
              <a:buSzPts val="1700"/>
              <a:buChar char="–"/>
              <a:defRPr>
                <a:latin typeface="Cambria Math"/>
                <a:ea typeface="Cambria Math"/>
                <a:cs typeface="Cambria Math"/>
                <a:sym typeface="Cambria Math"/>
              </a:defRPr>
            </a:lvl4pPr>
            <a:lvl5pPr indent="-336550" lvl="4" marL="2286000" rtl="0" algn="l">
              <a:spcBef>
                <a:spcPts val="200"/>
              </a:spcBef>
              <a:spcAft>
                <a:spcPts val="0"/>
              </a:spcAft>
              <a:buSzPts val="1700"/>
              <a:buChar char="–"/>
              <a:defRPr>
                <a:latin typeface="Cambria Math"/>
                <a:ea typeface="Cambria Math"/>
                <a:cs typeface="Cambria Math"/>
                <a:sym typeface="Cambria Math"/>
              </a:defRPr>
            </a:lvl5pPr>
            <a:lvl6pPr indent="-317500" lvl="5" marL="2743200" rtl="0" algn="l">
              <a:spcBef>
                <a:spcPts val="200"/>
              </a:spcBef>
              <a:spcAft>
                <a:spcPts val="0"/>
              </a:spcAft>
              <a:buSzPts val="1400"/>
              <a:buChar char="–"/>
              <a:defRPr/>
            </a:lvl6pPr>
            <a:lvl7pPr indent="-317500" lvl="6" marL="3200400" rtl="0" algn="l">
              <a:spcBef>
                <a:spcPts val="200"/>
              </a:spcBef>
              <a:spcAft>
                <a:spcPts val="0"/>
              </a:spcAft>
              <a:buSzPts val="1400"/>
              <a:buChar char="–"/>
              <a:defRPr/>
            </a:lvl7pPr>
            <a:lvl8pPr indent="-317500" lvl="7" marL="3657600" rtl="0" algn="l">
              <a:spcBef>
                <a:spcPts val="200"/>
              </a:spcBef>
              <a:spcAft>
                <a:spcPts val="0"/>
              </a:spcAft>
              <a:buSzPts val="1400"/>
              <a:buChar char="–"/>
              <a:defRPr/>
            </a:lvl8pPr>
            <a:lvl9pPr indent="-317500" lvl="8" marL="4114800" rtl="0" algn="l">
              <a:spcBef>
                <a:spcPts val="200"/>
              </a:spcBef>
              <a:spcAft>
                <a:spcPts val="200"/>
              </a:spcAft>
              <a:buSzPts val="1400"/>
              <a:buChar char="–"/>
              <a:defRPr/>
            </a:lvl9pPr>
          </a:lstStyle>
          <a:p/>
        </p:txBody>
      </p:sp>
      <p:sp>
        <p:nvSpPr>
          <p:cNvPr id="111" name="Google Shape;111;p23"/>
          <p:cNvSpPr txBox="1"/>
          <p:nvPr>
            <p:ph idx="12" type="sldNum"/>
          </p:nvPr>
        </p:nvSpPr>
        <p:spPr>
          <a:xfrm>
            <a:off x="8328025" y="4897041"/>
            <a:ext cx="673200" cy="1155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1"/>
                </a:solidFill>
                <a:latin typeface="Cambria Math"/>
                <a:ea typeface="Cambria Math"/>
                <a:cs typeface="Cambria Math"/>
                <a:sym typeface="Cambria Math"/>
              </a:defRPr>
            </a:lvl1pPr>
            <a:lvl2pPr indent="0" lvl="1" marL="0" rtl="0" algn="r">
              <a:spcBef>
                <a:spcPts val="0"/>
              </a:spcBef>
              <a:buNone/>
              <a:defRPr b="0" i="0" sz="900" u="none" cap="none" strike="noStrike">
                <a:solidFill>
                  <a:schemeClr val="dk1"/>
                </a:solidFill>
                <a:latin typeface="Cambria Math"/>
                <a:ea typeface="Cambria Math"/>
                <a:cs typeface="Cambria Math"/>
                <a:sym typeface="Cambria Math"/>
              </a:defRPr>
            </a:lvl2pPr>
            <a:lvl3pPr indent="0" lvl="2" marL="0" rtl="0" algn="r">
              <a:spcBef>
                <a:spcPts val="0"/>
              </a:spcBef>
              <a:buNone/>
              <a:defRPr b="0" i="0" sz="900" u="none" cap="none" strike="noStrike">
                <a:solidFill>
                  <a:schemeClr val="dk1"/>
                </a:solidFill>
                <a:latin typeface="Cambria Math"/>
                <a:ea typeface="Cambria Math"/>
                <a:cs typeface="Cambria Math"/>
                <a:sym typeface="Cambria Math"/>
              </a:defRPr>
            </a:lvl3pPr>
            <a:lvl4pPr indent="0" lvl="3" marL="0" rtl="0" algn="r">
              <a:spcBef>
                <a:spcPts val="0"/>
              </a:spcBef>
              <a:buNone/>
              <a:defRPr b="0" i="0" sz="900" u="none" cap="none" strike="noStrike">
                <a:solidFill>
                  <a:schemeClr val="dk1"/>
                </a:solidFill>
                <a:latin typeface="Cambria Math"/>
                <a:ea typeface="Cambria Math"/>
                <a:cs typeface="Cambria Math"/>
                <a:sym typeface="Cambria Math"/>
              </a:defRPr>
            </a:lvl4pPr>
            <a:lvl5pPr indent="0" lvl="4" marL="0" rtl="0" algn="r">
              <a:spcBef>
                <a:spcPts val="0"/>
              </a:spcBef>
              <a:buNone/>
              <a:defRPr b="0" i="0" sz="900" u="none" cap="none" strike="noStrike">
                <a:solidFill>
                  <a:schemeClr val="dk1"/>
                </a:solidFill>
                <a:latin typeface="Cambria Math"/>
                <a:ea typeface="Cambria Math"/>
                <a:cs typeface="Cambria Math"/>
                <a:sym typeface="Cambria Math"/>
              </a:defRPr>
            </a:lvl5pPr>
            <a:lvl6pPr indent="0" lvl="5" marL="0" rtl="0" algn="r">
              <a:spcBef>
                <a:spcPts val="0"/>
              </a:spcBef>
              <a:buNone/>
              <a:defRPr b="0" i="0" sz="900" u="none" cap="none" strike="noStrike">
                <a:solidFill>
                  <a:schemeClr val="dk1"/>
                </a:solidFill>
                <a:latin typeface="Cambria Math"/>
                <a:ea typeface="Cambria Math"/>
                <a:cs typeface="Cambria Math"/>
                <a:sym typeface="Cambria Math"/>
              </a:defRPr>
            </a:lvl6pPr>
            <a:lvl7pPr indent="0" lvl="6" marL="0" rtl="0" algn="r">
              <a:spcBef>
                <a:spcPts val="0"/>
              </a:spcBef>
              <a:buNone/>
              <a:defRPr b="0" i="0" sz="900" u="none" cap="none" strike="noStrike">
                <a:solidFill>
                  <a:schemeClr val="dk1"/>
                </a:solidFill>
                <a:latin typeface="Cambria Math"/>
                <a:ea typeface="Cambria Math"/>
                <a:cs typeface="Cambria Math"/>
                <a:sym typeface="Cambria Math"/>
              </a:defRPr>
            </a:lvl7pPr>
            <a:lvl8pPr indent="0" lvl="7" marL="0" rtl="0" algn="r">
              <a:spcBef>
                <a:spcPts val="0"/>
              </a:spcBef>
              <a:buNone/>
              <a:defRPr b="0" i="0" sz="900" u="none" cap="none" strike="noStrike">
                <a:solidFill>
                  <a:schemeClr val="dk1"/>
                </a:solidFill>
                <a:latin typeface="Cambria Math"/>
                <a:ea typeface="Cambria Math"/>
                <a:cs typeface="Cambria Math"/>
                <a:sym typeface="Cambria Math"/>
              </a:defRPr>
            </a:lvl8pPr>
            <a:lvl9pPr indent="0" lvl="8" marL="0" rtl="0" algn="r">
              <a:spcBef>
                <a:spcPts val="0"/>
              </a:spcBef>
              <a:buNone/>
              <a:defRPr b="0" i="0" sz="900" u="none" cap="none" strike="noStrike">
                <a:solidFill>
                  <a:schemeClr val="dk1"/>
                </a:solidFill>
                <a:latin typeface="Cambria Math"/>
                <a:ea typeface="Cambria Math"/>
                <a:cs typeface="Cambria Math"/>
                <a:sym typeface="Cambria Mat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rot="5400000">
            <a:off x="6181315" y="2382150"/>
            <a:ext cx="4435200" cy="4710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a:latin typeface="Cambria Math"/>
                <a:ea typeface="Cambria Math"/>
                <a:cs typeface="Cambria Math"/>
                <a:sym typeface="Cambria Math"/>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14" name="Google Shape;114;p24"/>
          <p:cNvSpPr txBox="1"/>
          <p:nvPr>
            <p:ph idx="1" type="body"/>
          </p:nvPr>
        </p:nvSpPr>
        <p:spPr>
          <a:xfrm rot="5400000">
            <a:off x="1040700" y="-486750"/>
            <a:ext cx="4435200" cy="6208800"/>
          </a:xfrm>
          <a:prstGeom prst="rect">
            <a:avLst/>
          </a:prstGeom>
          <a:noFill/>
          <a:ln>
            <a:noFill/>
          </a:ln>
        </p:spPr>
        <p:txBody>
          <a:bodyPr anchorCtr="0" anchor="t" bIns="34275" lIns="68575" spcFirstLastPara="1" rIns="68575" wrap="square" tIns="34275">
            <a:noAutofit/>
          </a:bodyPr>
          <a:lstStyle>
            <a:lvl1pPr indent="-336550" lvl="0" marL="457200" rtl="0" algn="l">
              <a:spcBef>
                <a:spcPts val="400"/>
              </a:spcBef>
              <a:spcAft>
                <a:spcPts val="0"/>
              </a:spcAft>
              <a:buSzPts val="1700"/>
              <a:buChar char="▪"/>
              <a:defRPr>
                <a:latin typeface="Cambria Math"/>
                <a:ea typeface="Cambria Math"/>
                <a:cs typeface="Cambria Math"/>
                <a:sym typeface="Cambria Math"/>
              </a:defRPr>
            </a:lvl1pPr>
            <a:lvl2pPr indent="-336550" lvl="1" marL="914400" rtl="0" algn="l">
              <a:spcBef>
                <a:spcPts val="200"/>
              </a:spcBef>
              <a:spcAft>
                <a:spcPts val="0"/>
              </a:spcAft>
              <a:buSzPts val="1700"/>
              <a:buChar char="4"/>
              <a:defRPr>
                <a:latin typeface="Cambria Math"/>
                <a:ea typeface="Cambria Math"/>
                <a:cs typeface="Cambria Math"/>
                <a:sym typeface="Cambria Math"/>
              </a:defRPr>
            </a:lvl2pPr>
            <a:lvl3pPr indent="-336550" lvl="2" marL="1371600" rtl="0" algn="l">
              <a:spcBef>
                <a:spcPts val="200"/>
              </a:spcBef>
              <a:spcAft>
                <a:spcPts val="0"/>
              </a:spcAft>
              <a:buSzPts val="1700"/>
              <a:buChar char="▪"/>
              <a:defRPr>
                <a:latin typeface="Cambria Math"/>
                <a:ea typeface="Cambria Math"/>
                <a:cs typeface="Cambria Math"/>
                <a:sym typeface="Cambria Math"/>
              </a:defRPr>
            </a:lvl3pPr>
            <a:lvl4pPr indent="-336550" lvl="3" marL="1828800" rtl="0" algn="l">
              <a:spcBef>
                <a:spcPts val="200"/>
              </a:spcBef>
              <a:spcAft>
                <a:spcPts val="0"/>
              </a:spcAft>
              <a:buSzPts val="1700"/>
              <a:buChar char="–"/>
              <a:defRPr>
                <a:latin typeface="Cambria Math"/>
                <a:ea typeface="Cambria Math"/>
                <a:cs typeface="Cambria Math"/>
                <a:sym typeface="Cambria Math"/>
              </a:defRPr>
            </a:lvl4pPr>
            <a:lvl5pPr indent="-336550" lvl="4" marL="2286000" rtl="0" algn="l">
              <a:spcBef>
                <a:spcPts val="200"/>
              </a:spcBef>
              <a:spcAft>
                <a:spcPts val="0"/>
              </a:spcAft>
              <a:buSzPts val="1700"/>
              <a:buChar char="–"/>
              <a:defRPr>
                <a:latin typeface="Cambria Math"/>
                <a:ea typeface="Cambria Math"/>
                <a:cs typeface="Cambria Math"/>
                <a:sym typeface="Cambria Math"/>
              </a:defRPr>
            </a:lvl5pPr>
            <a:lvl6pPr indent="-317500" lvl="5" marL="2743200" rtl="0" algn="l">
              <a:spcBef>
                <a:spcPts val="200"/>
              </a:spcBef>
              <a:spcAft>
                <a:spcPts val="0"/>
              </a:spcAft>
              <a:buSzPts val="1400"/>
              <a:buChar char="–"/>
              <a:defRPr/>
            </a:lvl6pPr>
            <a:lvl7pPr indent="-317500" lvl="6" marL="3200400" rtl="0" algn="l">
              <a:spcBef>
                <a:spcPts val="200"/>
              </a:spcBef>
              <a:spcAft>
                <a:spcPts val="0"/>
              </a:spcAft>
              <a:buSzPts val="1400"/>
              <a:buChar char="–"/>
              <a:defRPr/>
            </a:lvl7pPr>
            <a:lvl8pPr indent="-317500" lvl="7" marL="3657600" rtl="0" algn="l">
              <a:spcBef>
                <a:spcPts val="200"/>
              </a:spcBef>
              <a:spcAft>
                <a:spcPts val="0"/>
              </a:spcAft>
              <a:buSzPts val="1400"/>
              <a:buChar char="–"/>
              <a:defRPr/>
            </a:lvl8pPr>
            <a:lvl9pPr indent="-317500" lvl="8" marL="4114800" rtl="0" algn="l">
              <a:spcBef>
                <a:spcPts val="200"/>
              </a:spcBef>
              <a:spcAft>
                <a:spcPts val="200"/>
              </a:spcAft>
              <a:buSzPts val="1400"/>
              <a:buChar char="–"/>
              <a:defRPr/>
            </a:lvl9pPr>
          </a:lstStyle>
          <a:p/>
        </p:txBody>
      </p:sp>
      <p:sp>
        <p:nvSpPr>
          <p:cNvPr id="115" name="Google Shape;115;p24"/>
          <p:cNvSpPr txBox="1"/>
          <p:nvPr>
            <p:ph idx="12" type="sldNum"/>
          </p:nvPr>
        </p:nvSpPr>
        <p:spPr>
          <a:xfrm>
            <a:off x="8328025" y="4897041"/>
            <a:ext cx="673200" cy="1155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1"/>
                </a:solidFill>
                <a:latin typeface="Cambria Math"/>
                <a:ea typeface="Cambria Math"/>
                <a:cs typeface="Cambria Math"/>
                <a:sym typeface="Cambria Math"/>
              </a:defRPr>
            </a:lvl1pPr>
            <a:lvl2pPr indent="0" lvl="1" marL="0" rtl="0" algn="r">
              <a:spcBef>
                <a:spcPts val="0"/>
              </a:spcBef>
              <a:buNone/>
              <a:defRPr b="0" i="0" sz="900" u="none" cap="none" strike="noStrike">
                <a:solidFill>
                  <a:schemeClr val="dk1"/>
                </a:solidFill>
                <a:latin typeface="Cambria Math"/>
                <a:ea typeface="Cambria Math"/>
                <a:cs typeface="Cambria Math"/>
                <a:sym typeface="Cambria Math"/>
              </a:defRPr>
            </a:lvl2pPr>
            <a:lvl3pPr indent="0" lvl="2" marL="0" rtl="0" algn="r">
              <a:spcBef>
                <a:spcPts val="0"/>
              </a:spcBef>
              <a:buNone/>
              <a:defRPr b="0" i="0" sz="900" u="none" cap="none" strike="noStrike">
                <a:solidFill>
                  <a:schemeClr val="dk1"/>
                </a:solidFill>
                <a:latin typeface="Cambria Math"/>
                <a:ea typeface="Cambria Math"/>
                <a:cs typeface="Cambria Math"/>
                <a:sym typeface="Cambria Math"/>
              </a:defRPr>
            </a:lvl3pPr>
            <a:lvl4pPr indent="0" lvl="3" marL="0" rtl="0" algn="r">
              <a:spcBef>
                <a:spcPts val="0"/>
              </a:spcBef>
              <a:buNone/>
              <a:defRPr b="0" i="0" sz="900" u="none" cap="none" strike="noStrike">
                <a:solidFill>
                  <a:schemeClr val="dk1"/>
                </a:solidFill>
                <a:latin typeface="Cambria Math"/>
                <a:ea typeface="Cambria Math"/>
                <a:cs typeface="Cambria Math"/>
                <a:sym typeface="Cambria Math"/>
              </a:defRPr>
            </a:lvl4pPr>
            <a:lvl5pPr indent="0" lvl="4" marL="0" rtl="0" algn="r">
              <a:spcBef>
                <a:spcPts val="0"/>
              </a:spcBef>
              <a:buNone/>
              <a:defRPr b="0" i="0" sz="900" u="none" cap="none" strike="noStrike">
                <a:solidFill>
                  <a:schemeClr val="dk1"/>
                </a:solidFill>
                <a:latin typeface="Cambria Math"/>
                <a:ea typeface="Cambria Math"/>
                <a:cs typeface="Cambria Math"/>
                <a:sym typeface="Cambria Math"/>
              </a:defRPr>
            </a:lvl5pPr>
            <a:lvl6pPr indent="0" lvl="5" marL="0" rtl="0" algn="r">
              <a:spcBef>
                <a:spcPts val="0"/>
              </a:spcBef>
              <a:buNone/>
              <a:defRPr b="0" i="0" sz="900" u="none" cap="none" strike="noStrike">
                <a:solidFill>
                  <a:schemeClr val="dk1"/>
                </a:solidFill>
                <a:latin typeface="Cambria Math"/>
                <a:ea typeface="Cambria Math"/>
                <a:cs typeface="Cambria Math"/>
                <a:sym typeface="Cambria Math"/>
              </a:defRPr>
            </a:lvl6pPr>
            <a:lvl7pPr indent="0" lvl="6" marL="0" rtl="0" algn="r">
              <a:spcBef>
                <a:spcPts val="0"/>
              </a:spcBef>
              <a:buNone/>
              <a:defRPr b="0" i="0" sz="900" u="none" cap="none" strike="noStrike">
                <a:solidFill>
                  <a:schemeClr val="dk1"/>
                </a:solidFill>
                <a:latin typeface="Cambria Math"/>
                <a:ea typeface="Cambria Math"/>
                <a:cs typeface="Cambria Math"/>
                <a:sym typeface="Cambria Math"/>
              </a:defRPr>
            </a:lvl7pPr>
            <a:lvl8pPr indent="0" lvl="7" marL="0" rtl="0" algn="r">
              <a:spcBef>
                <a:spcPts val="0"/>
              </a:spcBef>
              <a:buNone/>
              <a:defRPr b="0" i="0" sz="900" u="none" cap="none" strike="noStrike">
                <a:solidFill>
                  <a:schemeClr val="dk1"/>
                </a:solidFill>
                <a:latin typeface="Cambria Math"/>
                <a:ea typeface="Cambria Math"/>
                <a:cs typeface="Cambria Math"/>
                <a:sym typeface="Cambria Math"/>
              </a:defRPr>
            </a:lvl8pPr>
            <a:lvl9pPr indent="0" lvl="8" marL="0" rtl="0" algn="r">
              <a:spcBef>
                <a:spcPts val="0"/>
              </a:spcBef>
              <a:buNone/>
              <a:defRPr b="0" i="0" sz="900" u="none" cap="none" strike="noStrike">
                <a:solidFill>
                  <a:schemeClr val="dk1"/>
                </a:solidFill>
                <a:latin typeface="Cambria Math"/>
                <a:ea typeface="Cambria Math"/>
                <a:cs typeface="Cambria Math"/>
                <a:sym typeface="Cambria Mat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16" name="Shape 116"/>
        <p:cNvGrpSpPr/>
        <p:nvPr/>
      </p:nvGrpSpPr>
      <p:grpSpPr>
        <a:xfrm>
          <a:off x="0" y="0"/>
          <a:ext cx="0" cy="0"/>
          <a:chOff x="0" y="0"/>
          <a:chExt cx="0" cy="0"/>
        </a:xfrm>
      </p:grpSpPr>
      <p:pic>
        <p:nvPicPr>
          <p:cNvPr descr="ibm_white_logo_300dpi" id="117" name="Google Shape;117;p25"/>
          <p:cNvPicPr preferRelativeResize="0"/>
          <p:nvPr/>
        </p:nvPicPr>
        <p:blipFill rotWithShape="1">
          <a:blip r:embed="rId2">
            <a:alphaModFix/>
          </a:blip>
          <a:srcRect b="-32943" l="0" r="-8283" t="0"/>
          <a:stretch/>
        </p:blipFill>
        <p:spPr>
          <a:xfrm>
            <a:off x="1477963" y="330997"/>
            <a:ext cx="1162050" cy="398860"/>
          </a:xfrm>
          <a:prstGeom prst="rect">
            <a:avLst/>
          </a:prstGeom>
          <a:noFill/>
          <a:ln>
            <a:noFill/>
          </a:ln>
        </p:spPr>
      </p:pic>
      <p:sp>
        <p:nvSpPr>
          <p:cNvPr id="118" name="Google Shape;118;p25"/>
          <p:cNvSpPr txBox="1"/>
          <p:nvPr>
            <p:ph idx="1" type="subTitle"/>
          </p:nvPr>
        </p:nvSpPr>
        <p:spPr>
          <a:xfrm>
            <a:off x="1211263" y="2830120"/>
            <a:ext cx="6400800" cy="7488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SzPts val="1700"/>
              <a:buFont typeface="Noto Sans Symbols"/>
              <a:buNone/>
              <a:defRPr b="1">
                <a:latin typeface="Cambria Math"/>
                <a:ea typeface="Cambria Math"/>
                <a:cs typeface="Cambria Math"/>
                <a:sym typeface="Cambria Math"/>
              </a:defRPr>
            </a:lvl1pPr>
            <a:lvl2pPr lvl="1" rtl="0" algn="l">
              <a:spcBef>
                <a:spcPts val="200"/>
              </a:spcBef>
              <a:spcAft>
                <a:spcPts val="0"/>
              </a:spcAft>
              <a:buSzPts val="1400"/>
              <a:buChar char="4"/>
              <a:defRPr/>
            </a:lvl2pPr>
            <a:lvl3pPr lvl="2" rtl="0" algn="l">
              <a:spcBef>
                <a:spcPts val="200"/>
              </a:spcBef>
              <a:spcAft>
                <a:spcPts val="0"/>
              </a:spcAft>
              <a:buSzPts val="1400"/>
              <a:buChar char="▪"/>
              <a:defRPr/>
            </a:lvl3pPr>
            <a:lvl4pPr lvl="3" rtl="0" algn="l">
              <a:spcBef>
                <a:spcPts val="200"/>
              </a:spcBef>
              <a:spcAft>
                <a:spcPts val="0"/>
              </a:spcAft>
              <a:buSzPts val="1400"/>
              <a:buChar char="–"/>
              <a:defRPr/>
            </a:lvl4pPr>
            <a:lvl5pPr lvl="4" rtl="0" algn="l">
              <a:spcBef>
                <a:spcPts val="200"/>
              </a:spcBef>
              <a:spcAft>
                <a:spcPts val="0"/>
              </a:spcAft>
              <a:buSzPts val="1400"/>
              <a:buChar char="–"/>
              <a:defRPr/>
            </a:lvl5pPr>
            <a:lvl6pPr lvl="5" rtl="0" algn="l">
              <a:spcBef>
                <a:spcPts val="200"/>
              </a:spcBef>
              <a:spcAft>
                <a:spcPts val="0"/>
              </a:spcAft>
              <a:buSzPts val="1400"/>
              <a:buChar char="–"/>
              <a:defRPr/>
            </a:lvl6pPr>
            <a:lvl7pPr lvl="6" rtl="0" algn="l">
              <a:spcBef>
                <a:spcPts val="200"/>
              </a:spcBef>
              <a:spcAft>
                <a:spcPts val="0"/>
              </a:spcAft>
              <a:buSzPts val="1400"/>
              <a:buChar char="–"/>
              <a:defRPr/>
            </a:lvl7pPr>
            <a:lvl8pPr lvl="7" rtl="0" algn="l">
              <a:spcBef>
                <a:spcPts val="200"/>
              </a:spcBef>
              <a:spcAft>
                <a:spcPts val="0"/>
              </a:spcAft>
              <a:buSzPts val="1400"/>
              <a:buChar char="–"/>
              <a:defRPr/>
            </a:lvl8pPr>
            <a:lvl9pPr lvl="8" rtl="0" algn="l">
              <a:spcBef>
                <a:spcPts val="200"/>
              </a:spcBef>
              <a:spcAft>
                <a:spcPts val="200"/>
              </a:spcAft>
              <a:buSzPts val="1400"/>
              <a:buChar char="–"/>
              <a:defRPr/>
            </a:lvl9pPr>
          </a:lstStyle>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19" name="Shape 119"/>
        <p:cNvGrpSpPr/>
        <p:nvPr/>
      </p:nvGrpSpPr>
      <p:grpSpPr>
        <a:xfrm>
          <a:off x="0" y="0"/>
          <a:ext cx="0" cy="0"/>
          <a:chOff x="0" y="0"/>
          <a:chExt cx="0" cy="0"/>
        </a:xfrm>
      </p:grpSpPr>
      <p:sp>
        <p:nvSpPr>
          <p:cNvPr id="120" name="Google Shape;120;p26"/>
          <p:cNvSpPr txBox="1"/>
          <p:nvPr>
            <p:ph type="title"/>
          </p:nvPr>
        </p:nvSpPr>
        <p:spPr>
          <a:xfrm>
            <a:off x="466727" y="446486"/>
            <a:ext cx="86772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a:latin typeface="Cambria Math"/>
                <a:ea typeface="Cambria Math"/>
                <a:cs typeface="Cambria Math"/>
                <a:sym typeface="Cambria Math"/>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21" name="Google Shape;121;p26"/>
          <p:cNvSpPr txBox="1"/>
          <p:nvPr>
            <p:ph idx="12" type="sldNum"/>
          </p:nvPr>
        </p:nvSpPr>
        <p:spPr>
          <a:xfrm>
            <a:off x="7866916" y="4855307"/>
            <a:ext cx="648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2" name="Shape 122"/>
        <p:cNvGrpSpPr/>
        <p:nvPr/>
      </p:nvGrpSpPr>
      <p:grpSpPr>
        <a:xfrm>
          <a:off x="0" y="0"/>
          <a:ext cx="0" cy="0"/>
          <a:chOff x="0" y="0"/>
          <a:chExt cx="0" cy="0"/>
        </a:xfrm>
      </p:grpSpPr>
      <p:sp>
        <p:nvSpPr>
          <p:cNvPr id="123" name="Google Shape;123;p27"/>
          <p:cNvSpPr txBox="1"/>
          <p:nvPr>
            <p:ph type="title"/>
          </p:nvPr>
        </p:nvSpPr>
        <p:spPr>
          <a:xfrm>
            <a:off x="466727" y="446486"/>
            <a:ext cx="86772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a:latin typeface="Cambria Math"/>
                <a:ea typeface="Cambria Math"/>
                <a:cs typeface="Cambria Math"/>
                <a:sym typeface="Cambria Math"/>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24" name="Google Shape;124;p27"/>
          <p:cNvSpPr txBox="1"/>
          <p:nvPr>
            <p:ph idx="1" type="body"/>
          </p:nvPr>
        </p:nvSpPr>
        <p:spPr>
          <a:xfrm>
            <a:off x="685800" y="1060851"/>
            <a:ext cx="3811500" cy="2926500"/>
          </a:xfrm>
          <a:prstGeom prst="rect">
            <a:avLst/>
          </a:prstGeom>
          <a:noFill/>
          <a:ln>
            <a:noFill/>
          </a:ln>
        </p:spPr>
        <p:txBody>
          <a:bodyPr anchorCtr="0" anchor="t" bIns="34275" lIns="68575" spcFirstLastPara="1" rIns="68575" wrap="square" tIns="34275">
            <a:noAutofit/>
          </a:bodyPr>
          <a:lstStyle>
            <a:lvl1pPr indent="-336550" lvl="0" marL="457200" rtl="0" algn="l">
              <a:spcBef>
                <a:spcPts val="400"/>
              </a:spcBef>
              <a:spcAft>
                <a:spcPts val="0"/>
              </a:spcAft>
              <a:buSzPts val="1700"/>
              <a:buChar char="▪"/>
              <a:defRPr>
                <a:latin typeface="Cambria Math"/>
                <a:ea typeface="Cambria Math"/>
                <a:cs typeface="Cambria Math"/>
                <a:sym typeface="Cambria Math"/>
              </a:defRPr>
            </a:lvl1pPr>
            <a:lvl2pPr indent="-336550" lvl="1" marL="914400" rtl="0" algn="l">
              <a:spcBef>
                <a:spcPts val="200"/>
              </a:spcBef>
              <a:spcAft>
                <a:spcPts val="0"/>
              </a:spcAft>
              <a:buSzPts val="1700"/>
              <a:buChar char="4"/>
              <a:defRPr>
                <a:latin typeface="Cambria Math"/>
                <a:ea typeface="Cambria Math"/>
                <a:cs typeface="Cambria Math"/>
                <a:sym typeface="Cambria Math"/>
              </a:defRPr>
            </a:lvl2pPr>
            <a:lvl3pPr indent="-336550" lvl="2" marL="1371600" rtl="0" algn="l">
              <a:spcBef>
                <a:spcPts val="200"/>
              </a:spcBef>
              <a:spcAft>
                <a:spcPts val="0"/>
              </a:spcAft>
              <a:buSzPts val="1700"/>
              <a:buChar char="▪"/>
              <a:defRPr>
                <a:latin typeface="Cambria Math"/>
                <a:ea typeface="Cambria Math"/>
                <a:cs typeface="Cambria Math"/>
                <a:sym typeface="Cambria Math"/>
              </a:defRPr>
            </a:lvl3pPr>
            <a:lvl4pPr indent="-336550" lvl="3" marL="1828800" rtl="0" algn="l">
              <a:spcBef>
                <a:spcPts val="200"/>
              </a:spcBef>
              <a:spcAft>
                <a:spcPts val="0"/>
              </a:spcAft>
              <a:buSzPts val="1700"/>
              <a:buChar char="–"/>
              <a:defRPr>
                <a:latin typeface="Cambria Math"/>
                <a:ea typeface="Cambria Math"/>
                <a:cs typeface="Cambria Math"/>
                <a:sym typeface="Cambria Math"/>
              </a:defRPr>
            </a:lvl4pPr>
            <a:lvl5pPr indent="-336550" lvl="4" marL="2286000" rtl="0" algn="l">
              <a:spcBef>
                <a:spcPts val="200"/>
              </a:spcBef>
              <a:spcAft>
                <a:spcPts val="0"/>
              </a:spcAft>
              <a:buSzPts val="1700"/>
              <a:buChar char="–"/>
              <a:defRPr>
                <a:latin typeface="Cambria Math"/>
                <a:ea typeface="Cambria Math"/>
                <a:cs typeface="Cambria Math"/>
                <a:sym typeface="Cambria Math"/>
              </a:defRPr>
            </a:lvl5pPr>
            <a:lvl6pPr indent="-317500" lvl="5" marL="2743200" rtl="0" algn="l">
              <a:spcBef>
                <a:spcPts val="200"/>
              </a:spcBef>
              <a:spcAft>
                <a:spcPts val="0"/>
              </a:spcAft>
              <a:buSzPts val="1400"/>
              <a:buChar char="–"/>
              <a:defRPr/>
            </a:lvl6pPr>
            <a:lvl7pPr indent="-317500" lvl="6" marL="3200400" rtl="0" algn="l">
              <a:spcBef>
                <a:spcPts val="200"/>
              </a:spcBef>
              <a:spcAft>
                <a:spcPts val="0"/>
              </a:spcAft>
              <a:buSzPts val="1400"/>
              <a:buChar char="–"/>
              <a:defRPr/>
            </a:lvl7pPr>
            <a:lvl8pPr indent="-317500" lvl="7" marL="3657600" rtl="0" algn="l">
              <a:spcBef>
                <a:spcPts val="200"/>
              </a:spcBef>
              <a:spcAft>
                <a:spcPts val="0"/>
              </a:spcAft>
              <a:buSzPts val="1400"/>
              <a:buChar char="–"/>
              <a:defRPr/>
            </a:lvl8pPr>
            <a:lvl9pPr indent="-317500" lvl="8" marL="4114800" rtl="0" algn="l">
              <a:spcBef>
                <a:spcPts val="200"/>
              </a:spcBef>
              <a:spcAft>
                <a:spcPts val="200"/>
              </a:spcAft>
              <a:buSzPts val="1400"/>
              <a:buChar char="–"/>
              <a:defRPr/>
            </a:lvl9pPr>
          </a:lstStyle>
          <a:p/>
        </p:txBody>
      </p:sp>
      <p:sp>
        <p:nvSpPr>
          <p:cNvPr id="125" name="Google Shape;125;p27"/>
          <p:cNvSpPr txBox="1"/>
          <p:nvPr>
            <p:ph idx="2" type="body"/>
          </p:nvPr>
        </p:nvSpPr>
        <p:spPr>
          <a:xfrm>
            <a:off x="4649788" y="1060851"/>
            <a:ext cx="3811500" cy="2926500"/>
          </a:xfrm>
          <a:prstGeom prst="rect">
            <a:avLst/>
          </a:prstGeom>
          <a:noFill/>
          <a:ln>
            <a:noFill/>
          </a:ln>
        </p:spPr>
        <p:txBody>
          <a:bodyPr anchorCtr="0" anchor="t" bIns="34275" lIns="68575" spcFirstLastPara="1" rIns="68575" wrap="square" tIns="34275">
            <a:noAutofit/>
          </a:bodyPr>
          <a:lstStyle>
            <a:lvl1pPr indent="-336550" lvl="0" marL="457200" rtl="0" algn="l">
              <a:spcBef>
                <a:spcPts val="400"/>
              </a:spcBef>
              <a:spcAft>
                <a:spcPts val="0"/>
              </a:spcAft>
              <a:buSzPts val="1700"/>
              <a:buChar char="▪"/>
              <a:defRPr>
                <a:latin typeface="Cambria Math"/>
                <a:ea typeface="Cambria Math"/>
                <a:cs typeface="Cambria Math"/>
                <a:sym typeface="Cambria Math"/>
              </a:defRPr>
            </a:lvl1pPr>
            <a:lvl2pPr indent="-336550" lvl="1" marL="914400" rtl="0" algn="l">
              <a:spcBef>
                <a:spcPts val="200"/>
              </a:spcBef>
              <a:spcAft>
                <a:spcPts val="0"/>
              </a:spcAft>
              <a:buSzPts val="1700"/>
              <a:buChar char="4"/>
              <a:defRPr>
                <a:latin typeface="Cambria Math"/>
                <a:ea typeface="Cambria Math"/>
                <a:cs typeface="Cambria Math"/>
                <a:sym typeface="Cambria Math"/>
              </a:defRPr>
            </a:lvl2pPr>
            <a:lvl3pPr indent="-336550" lvl="2" marL="1371600" rtl="0" algn="l">
              <a:spcBef>
                <a:spcPts val="200"/>
              </a:spcBef>
              <a:spcAft>
                <a:spcPts val="0"/>
              </a:spcAft>
              <a:buSzPts val="1700"/>
              <a:buChar char="▪"/>
              <a:defRPr>
                <a:latin typeface="Cambria Math"/>
                <a:ea typeface="Cambria Math"/>
                <a:cs typeface="Cambria Math"/>
                <a:sym typeface="Cambria Math"/>
              </a:defRPr>
            </a:lvl3pPr>
            <a:lvl4pPr indent="-336550" lvl="3" marL="1828800" rtl="0" algn="l">
              <a:spcBef>
                <a:spcPts val="200"/>
              </a:spcBef>
              <a:spcAft>
                <a:spcPts val="0"/>
              </a:spcAft>
              <a:buSzPts val="1700"/>
              <a:buChar char="–"/>
              <a:defRPr>
                <a:latin typeface="Cambria Math"/>
                <a:ea typeface="Cambria Math"/>
                <a:cs typeface="Cambria Math"/>
                <a:sym typeface="Cambria Math"/>
              </a:defRPr>
            </a:lvl4pPr>
            <a:lvl5pPr indent="-336550" lvl="4" marL="2286000" rtl="0" algn="l">
              <a:spcBef>
                <a:spcPts val="200"/>
              </a:spcBef>
              <a:spcAft>
                <a:spcPts val="0"/>
              </a:spcAft>
              <a:buSzPts val="1700"/>
              <a:buChar char="–"/>
              <a:defRPr>
                <a:latin typeface="Cambria Math"/>
                <a:ea typeface="Cambria Math"/>
                <a:cs typeface="Cambria Math"/>
                <a:sym typeface="Cambria Math"/>
              </a:defRPr>
            </a:lvl5pPr>
            <a:lvl6pPr indent="-317500" lvl="5" marL="2743200" rtl="0" algn="l">
              <a:spcBef>
                <a:spcPts val="200"/>
              </a:spcBef>
              <a:spcAft>
                <a:spcPts val="0"/>
              </a:spcAft>
              <a:buSzPts val="1400"/>
              <a:buChar char="–"/>
              <a:defRPr/>
            </a:lvl6pPr>
            <a:lvl7pPr indent="-317500" lvl="6" marL="3200400" rtl="0" algn="l">
              <a:spcBef>
                <a:spcPts val="200"/>
              </a:spcBef>
              <a:spcAft>
                <a:spcPts val="0"/>
              </a:spcAft>
              <a:buSzPts val="1400"/>
              <a:buChar char="–"/>
              <a:defRPr/>
            </a:lvl7pPr>
            <a:lvl8pPr indent="-317500" lvl="7" marL="3657600" rtl="0" algn="l">
              <a:spcBef>
                <a:spcPts val="200"/>
              </a:spcBef>
              <a:spcAft>
                <a:spcPts val="0"/>
              </a:spcAft>
              <a:buSzPts val="1400"/>
              <a:buChar char="–"/>
              <a:defRPr/>
            </a:lvl8pPr>
            <a:lvl9pPr indent="-317500" lvl="8" marL="4114800" rtl="0" algn="l">
              <a:spcBef>
                <a:spcPts val="200"/>
              </a:spcBef>
              <a:spcAft>
                <a:spcPts val="200"/>
              </a:spcAft>
              <a:buSzPts val="1400"/>
              <a:buChar char="–"/>
              <a:defRPr/>
            </a:lvl9pPr>
          </a:lstStyle>
          <a:p/>
        </p:txBody>
      </p:sp>
      <p:sp>
        <p:nvSpPr>
          <p:cNvPr id="126" name="Google Shape;126;p27"/>
          <p:cNvSpPr txBox="1"/>
          <p:nvPr>
            <p:ph idx="12" type="sldNum"/>
          </p:nvPr>
        </p:nvSpPr>
        <p:spPr>
          <a:xfrm>
            <a:off x="8328025" y="4897041"/>
            <a:ext cx="673200" cy="1155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1"/>
                </a:solidFill>
                <a:latin typeface="Cambria Math"/>
                <a:ea typeface="Cambria Math"/>
                <a:cs typeface="Cambria Math"/>
                <a:sym typeface="Cambria Math"/>
              </a:defRPr>
            </a:lvl1pPr>
            <a:lvl2pPr indent="0" lvl="1" marL="0" rtl="0" algn="r">
              <a:spcBef>
                <a:spcPts val="0"/>
              </a:spcBef>
              <a:buNone/>
              <a:defRPr b="0" i="0" sz="900" u="none" cap="none" strike="noStrike">
                <a:solidFill>
                  <a:schemeClr val="dk1"/>
                </a:solidFill>
                <a:latin typeface="Cambria Math"/>
                <a:ea typeface="Cambria Math"/>
                <a:cs typeface="Cambria Math"/>
                <a:sym typeface="Cambria Math"/>
              </a:defRPr>
            </a:lvl2pPr>
            <a:lvl3pPr indent="0" lvl="2" marL="0" rtl="0" algn="r">
              <a:spcBef>
                <a:spcPts val="0"/>
              </a:spcBef>
              <a:buNone/>
              <a:defRPr b="0" i="0" sz="900" u="none" cap="none" strike="noStrike">
                <a:solidFill>
                  <a:schemeClr val="dk1"/>
                </a:solidFill>
                <a:latin typeface="Cambria Math"/>
                <a:ea typeface="Cambria Math"/>
                <a:cs typeface="Cambria Math"/>
                <a:sym typeface="Cambria Math"/>
              </a:defRPr>
            </a:lvl3pPr>
            <a:lvl4pPr indent="0" lvl="3" marL="0" rtl="0" algn="r">
              <a:spcBef>
                <a:spcPts val="0"/>
              </a:spcBef>
              <a:buNone/>
              <a:defRPr b="0" i="0" sz="900" u="none" cap="none" strike="noStrike">
                <a:solidFill>
                  <a:schemeClr val="dk1"/>
                </a:solidFill>
                <a:latin typeface="Cambria Math"/>
                <a:ea typeface="Cambria Math"/>
                <a:cs typeface="Cambria Math"/>
                <a:sym typeface="Cambria Math"/>
              </a:defRPr>
            </a:lvl4pPr>
            <a:lvl5pPr indent="0" lvl="4" marL="0" rtl="0" algn="r">
              <a:spcBef>
                <a:spcPts val="0"/>
              </a:spcBef>
              <a:buNone/>
              <a:defRPr b="0" i="0" sz="900" u="none" cap="none" strike="noStrike">
                <a:solidFill>
                  <a:schemeClr val="dk1"/>
                </a:solidFill>
                <a:latin typeface="Cambria Math"/>
                <a:ea typeface="Cambria Math"/>
                <a:cs typeface="Cambria Math"/>
                <a:sym typeface="Cambria Math"/>
              </a:defRPr>
            </a:lvl5pPr>
            <a:lvl6pPr indent="0" lvl="5" marL="0" rtl="0" algn="r">
              <a:spcBef>
                <a:spcPts val="0"/>
              </a:spcBef>
              <a:buNone/>
              <a:defRPr b="0" i="0" sz="900" u="none" cap="none" strike="noStrike">
                <a:solidFill>
                  <a:schemeClr val="dk1"/>
                </a:solidFill>
                <a:latin typeface="Cambria Math"/>
                <a:ea typeface="Cambria Math"/>
                <a:cs typeface="Cambria Math"/>
                <a:sym typeface="Cambria Math"/>
              </a:defRPr>
            </a:lvl6pPr>
            <a:lvl7pPr indent="0" lvl="6" marL="0" rtl="0" algn="r">
              <a:spcBef>
                <a:spcPts val="0"/>
              </a:spcBef>
              <a:buNone/>
              <a:defRPr b="0" i="0" sz="900" u="none" cap="none" strike="noStrike">
                <a:solidFill>
                  <a:schemeClr val="dk1"/>
                </a:solidFill>
                <a:latin typeface="Cambria Math"/>
                <a:ea typeface="Cambria Math"/>
                <a:cs typeface="Cambria Math"/>
                <a:sym typeface="Cambria Math"/>
              </a:defRPr>
            </a:lvl7pPr>
            <a:lvl8pPr indent="0" lvl="7" marL="0" rtl="0" algn="r">
              <a:spcBef>
                <a:spcPts val="0"/>
              </a:spcBef>
              <a:buNone/>
              <a:defRPr b="0" i="0" sz="900" u="none" cap="none" strike="noStrike">
                <a:solidFill>
                  <a:schemeClr val="dk1"/>
                </a:solidFill>
                <a:latin typeface="Cambria Math"/>
                <a:ea typeface="Cambria Math"/>
                <a:cs typeface="Cambria Math"/>
                <a:sym typeface="Cambria Math"/>
              </a:defRPr>
            </a:lvl8pPr>
            <a:lvl9pPr indent="0" lvl="8" marL="0" rtl="0" algn="r">
              <a:spcBef>
                <a:spcPts val="0"/>
              </a:spcBef>
              <a:buNone/>
              <a:defRPr b="0" i="0" sz="900" u="none" cap="none" strike="noStrike">
                <a:solidFill>
                  <a:schemeClr val="dk1"/>
                </a:solidFill>
                <a:latin typeface="Cambria Math"/>
                <a:ea typeface="Cambria Math"/>
                <a:cs typeface="Cambria Math"/>
                <a:sym typeface="Cambria Mat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127" name="Shape 127"/>
        <p:cNvGrpSpPr/>
        <p:nvPr/>
      </p:nvGrpSpPr>
      <p:grpSpPr>
        <a:xfrm>
          <a:off x="0" y="0"/>
          <a:ext cx="0" cy="0"/>
          <a:chOff x="0" y="0"/>
          <a:chExt cx="0" cy="0"/>
        </a:xfrm>
      </p:grpSpPr>
      <p:sp>
        <p:nvSpPr>
          <p:cNvPr id="128" name="Google Shape;128;p28"/>
          <p:cNvSpPr txBox="1"/>
          <p:nvPr>
            <p:ph type="title"/>
          </p:nvPr>
        </p:nvSpPr>
        <p:spPr>
          <a:xfrm>
            <a:off x="466727" y="446486"/>
            <a:ext cx="86772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a:solidFill>
                  <a:schemeClr val="dk1"/>
                </a:solidFill>
                <a:latin typeface="Calibri"/>
                <a:ea typeface="Calibri"/>
                <a:cs typeface="Calibri"/>
                <a:sym typeface="Calibri"/>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29" name="Google Shape;129;p28"/>
          <p:cNvSpPr txBox="1"/>
          <p:nvPr>
            <p:ph idx="1" type="body"/>
          </p:nvPr>
        </p:nvSpPr>
        <p:spPr>
          <a:xfrm>
            <a:off x="685800" y="1060851"/>
            <a:ext cx="3811500" cy="2926500"/>
          </a:xfrm>
          <a:prstGeom prst="rect">
            <a:avLst/>
          </a:prstGeom>
          <a:noFill/>
          <a:ln>
            <a:noFill/>
          </a:ln>
        </p:spPr>
        <p:txBody>
          <a:bodyPr anchorCtr="0" anchor="t" bIns="34275" lIns="68575" spcFirstLastPara="1" rIns="68575" wrap="square" tIns="34275">
            <a:noAutofit/>
          </a:bodyPr>
          <a:lstStyle>
            <a:lvl1pPr indent="-336550" lvl="0" marL="457200" rtl="0" algn="l">
              <a:spcBef>
                <a:spcPts val="400"/>
              </a:spcBef>
              <a:spcAft>
                <a:spcPts val="0"/>
              </a:spcAft>
              <a:buSzPts val="1700"/>
              <a:buChar char="▪"/>
              <a:defRPr>
                <a:solidFill>
                  <a:schemeClr val="dk1"/>
                </a:solidFill>
                <a:latin typeface="Calibri"/>
                <a:ea typeface="Calibri"/>
                <a:cs typeface="Calibri"/>
                <a:sym typeface="Calibri"/>
              </a:defRPr>
            </a:lvl1pPr>
            <a:lvl2pPr indent="-336550" lvl="1" marL="914400" rtl="0" algn="l">
              <a:spcBef>
                <a:spcPts val="200"/>
              </a:spcBef>
              <a:spcAft>
                <a:spcPts val="0"/>
              </a:spcAft>
              <a:buSzPts val="1700"/>
              <a:buChar char="4"/>
              <a:defRPr>
                <a:solidFill>
                  <a:schemeClr val="dk1"/>
                </a:solidFill>
                <a:latin typeface="Calibri"/>
                <a:ea typeface="Calibri"/>
                <a:cs typeface="Calibri"/>
                <a:sym typeface="Calibri"/>
              </a:defRPr>
            </a:lvl2pPr>
            <a:lvl3pPr indent="-336550" lvl="2" marL="1371600" rtl="0" algn="l">
              <a:spcBef>
                <a:spcPts val="200"/>
              </a:spcBef>
              <a:spcAft>
                <a:spcPts val="0"/>
              </a:spcAft>
              <a:buSzPts val="1700"/>
              <a:buChar char="▪"/>
              <a:defRPr>
                <a:solidFill>
                  <a:schemeClr val="dk1"/>
                </a:solidFill>
                <a:latin typeface="Calibri"/>
                <a:ea typeface="Calibri"/>
                <a:cs typeface="Calibri"/>
                <a:sym typeface="Calibri"/>
              </a:defRPr>
            </a:lvl3pPr>
            <a:lvl4pPr indent="-336550" lvl="3" marL="1828800" rtl="0" algn="l">
              <a:spcBef>
                <a:spcPts val="200"/>
              </a:spcBef>
              <a:spcAft>
                <a:spcPts val="0"/>
              </a:spcAft>
              <a:buSzPts val="1700"/>
              <a:buChar char="–"/>
              <a:defRPr>
                <a:solidFill>
                  <a:schemeClr val="dk1"/>
                </a:solidFill>
                <a:latin typeface="Calibri"/>
                <a:ea typeface="Calibri"/>
                <a:cs typeface="Calibri"/>
                <a:sym typeface="Calibri"/>
              </a:defRPr>
            </a:lvl4pPr>
            <a:lvl5pPr indent="-336550" lvl="4" marL="2286000" rtl="0" algn="l">
              <a:spcBef>
                <a:spcPts val="200"/>
              </a:spcBef>
              <a:spcAft>
                <a:spcPts val="0"/>
              </a:spcAft>
              <a:buSzPts val="1700"/>
              <a:buChar char="–"/>
              <a:defRPr>
                <a:solidFill>
                  <a:schemeClr val="dk1"/>
                </a:solidFill>
                <a:latin typeface="Calibri"/>
                <a:ea typeface="Calibri"/>
                <a:cs typeface="Calibri"/>
                <a:sym typeface="Calibri"/>
              </a:defRPr>
            </a:lvl5pPr>
            <a:lvl6pPr indent="-317500" lvl="5" marL="2743200" rtl="0" algn="l">
              <a:spcBef>
                <a:spcPts val="200"/>
              </a:spcBef>
              <a:spcAft>
                <a:spcPts val="0"/>
              </a:spcAft>
              <a:buSzPts val="1400"/>
              <a:buChar char="–"/>
              <a:defRPr/>
            </a:lvl6pPr>
            <a:lvl7pPr indent="-317500" lvl="6" marL="3200400" rtl="0" algn="l">
              <a:spcBef>
                <a:spcPts val="200"/>
              </a:spcBef>
              <a:spcAft>
                <a:spcPts val="0"/>
              </a:spcAft>
              <a:buSzPts val="1400"/>
              <a:buChar char="–"/>
              <a:defRPr/>
            </a:lvl7pPr>
            <a:lvl8pPr indent="-317500" lvl="7" marL="3657600" rtl="0" algn="l">
              <a:spcBef>
                <a:spcPts val="200"/>
              </a:spcBef>
              <a:spcAft>
                <a:spcPts val="0"/>
              </a:spcAft>
              <a:buSzPts val="1400"/>
              <a:buChar char="–"/>
              <a:defRPr/>
            </a:lvl8pPr>
            <a:lvl9pPr indent="-317500" lvl="8" marL="4114800" rtl="0" algn="l">
              <a:spcBef>
                <a:spcPts val="200"/>
              </a:spcBef>
              <a:spcAft>
                <a:spcPts val="200"/>
              </a:spcAft>
              <a:buSzPts val="1400"/>
              <a:buChar char="–"/>
              <a:defRPr/>
            </a:lvl9pPr>
          </a:lstStyle>
          <a:p/>
        </p:txBody>
      </p:sp>
      <p:sp>
        <p:nvSpPr>
          <p:cNvPr id="130" name="Google Shape;130;p28"/>
          <p:cNvSpPr txBox="1"/>
          <p:nvPr>
            <p:ph idx="2" type="body"/>
          </p:nvPr>
        </p:nvSpPr>
        <p:spPr>
          <a:xfrm>
            <a:off x="4649788" y="1060851"/>
            <a:ext cx="3811500" cy="1406100"/>
          </a:xfrm>
          <a:prstGeom prst="rect">
            <a:avLst/>
          </a:prstGeom>
          <a:noFill/>
          <a:ln>
            <a:noFill/>
          </a:ln>
        </p:spPr>
        <p:txBody>
          <a:bodyPr anchorCtr="0" anchor="t" bIns="34275" lIns="68575" spcFirstLastPara="1" rIns="68575" wrap="square" tIns="34275">
            <a:noAutofit/>
          </a:bodyPr>
          <a:lstStyle>
            <a:lvl1pPr indent="-336550" lvl="0" marL="457200" rtl="0" algn="l">
              <a:spcBef>
                <a:spcPts val="400"/>
              </a:spcBef>
              <a:spcAft>
                <a:spcPts val="0"/>
              </a:spcAft>
              <a:buSzPts val="1700"/>
              <a:buChar char="▪"/>
              <a:defRPr>
                <a:solidFill>
                  <a:schemeClr val="dk1"/>
                </a:solidFill>
                <a:latin typeface="Calibri"/>
                <a:ea typeface="Calibri"/>
                <a:cs typeface="Calibri"/>
                <a:sym typeface="Calibri"/>
              </a:defRPr>
            </a:lvl1pPr>
            <a:lvl2pPr indent="-336550" lvl="1" marL="914400" rtl="0" algn="l">
              <a:spcBef>
                <a:spcPts val="200"/>
              </a:spcBef>
              <a:spcAft>
                <a:spcPts val="0"/>
              </a:spcAft>
              <a:buSzPts val="1700"/>
              <a:buChar char="4"/>
              <a:defRPr>
                <a:solidFill>
                  <a:schemeClr val="dk1"/>
                </a:solidFill>
                <a:latin typeface="Calibri"/>
                <a:ea typeface="Calibri"/>
                <a:cs typeface="Calibri"/>
                <a:sym typeface="Calibri"/>
              </a:defRPr>
            </a:lvl2pPr>
            <a:lvl3pPr indent="-336550" lvl="2" marL="1371600" rtl="0" algn="l">
              <a:spcBef>
                <a:spcPts val="200"/>
              </a:spcBef>
              <a:spcAft>
                <a:spcPts val="0"/>
              </a:spcAft>
              <a:buSzPts val="1700"/>
              <a:buChar char="▪"/>
              <a:defRPr>
                <a:solidFill>
                  <a:schemeClr val="dk1"/>
                </a:solidFill>
                <a:latin typeface="Calibri"/>
                <a:ea typeface="Calibri"/>
                <a:cs typeface="Calibri"/>
                <a:sym typeface="Calibri"/>
              </a:defRPr>
            </a:lvl3pPr>
            <a:lvl4pPr indent="-336550" lvl="3" marL="1828800" rtl="0" algn="l">
              <a:spcBef>
                <a:spcPts val="200"/>
              </a:spcBef>
              <a:spcAft>
                <a:spcPts val="0"/>
              </a:spcAft>
              <a:buSzPts val="1700"/>
              <a:buChar char="–"/>
              <a:defRPr>
                <a:solidFill>
                  <a:schemeClr val="dk1"/>
                </a:solidFill>
                <a:latin typeface="Calibri"/>
                <a:ea typeface="Calibri"/>
                <a:cs typeface="Calibri"/>
                <a:sym typeface="Calibri"/>
              </a:defRPr>
            </a:lvl4pPr>
            <a:lvl5pPr indent="-336550" lvl="4" marL="2286000" rtl="0" algn="l">
              <a:spcBef>
                <a:spcPts val="200"/>
              </a:spcBef>
              <a:spcAft>
                <a:spcPts val="0"/>
              </a:spcAft>
              <a:buSzPts val="1700"/>
              <a:buChar char="–"/>
              <a:defRPr>
                <a:solidFill>
                  <a:schemeClr val="dk1"/>
                </a:solidFill>
                <a:latin typeface="Calibri"/>
                <a:ea typeface="Calibri"/>
                <a:cs typeface="Calibri"/>
                <a:sym typeface="Calibri"/>
              </a:defRPr>
            </a:lvl5pPr>
            <a:lvl6pPr indent="-317500" lvl="5" marL="2743200" rtl="0" algn="l">
              <a:spcBef>
                <a:spcPts val="200"/>
              </a:spcBef>
              <a:spcAft>
                <a:spcPts val="0"/>
              </a:spcAft>
              <a:buSzPts val="1400"/>
              <a:buChar char="–"/>
              <a:defRPr/>
            </a:lvl6pPr>
            <a:lvl7pPr indent="-317500" lvl="6" marL="3200400" rtl="0" algn="l">
              <a:spcBef>
                <a:spcPts val="200"/>
              </a:spcBef>
              <a:spcAft>
                <a:spcPts val="0"/>
              </a:spcAft>
              <a:buSzPts val="1400"/>
              <a:buChar char="–"/>
              <a:defRPr/>
            </a:lvl7pPr>
            <a:lvl8pPr indent="-317500" lvl="7" marL="3657600" rtl="0" algn="l">
              <a:spcBef>
                <a:spcPts val="200"/>
              </a:spcBef>
              <a:spcAft>
                <a:spcPts val="0"/>
              </a:spcAft>
              <a:buSzPts val="1400"/>
              <a:buChar char="–"/>
              <a:defRPr/>
            </a:lvl8pPr>
            <a:lvl9pPr indent="-317500" lvl="8" marL="4114800" rtl="0" algn="l">
              <a:spcBef>
                <a:spcPts val="200"/>
              </a:spcBef>
              <a:spcAft>
                <a:spcPts val="200"/>
              </a:spcAft>
              <a:buSzPts val="1400"/>
              <a:buChar char="–"/>
              <a:defRPr/>
            </a:lvl9pPr>
          </a:lstStyle>
          <a:p/>
        </p:txBody>
      </p:sp>
      <p:sp>
        <p:nvSpPr>
          <p:cNvPr id="131" name="Google Shape;131;p28"/>
          <p:cNvSpPr txBox="1"/>
          <p:nvPr>
            <p:ph idx="3" type="body"/>
          </p:nvPr>
        </p:nvSpPr>
        <p:spPr>
          <a:xfrm>
            <a:off x="4649788" y="2581275"/>
            <a:ext cx="3811500" cy="1406100"/>
          </a:xfrm>
          <a:prstGeom prst="rect">
            <a:avLst/>
          </a:prstGeom>
          <a:noFill/>
          <a:ln>
            <a:noFill/>
          </a:ln>
        </p:spPr>
        <p:txBody>
          <a:bodyPr anchorCtr="0" anchor="t" bIns="34275" lIns="68575" spcFirstLastPara="1" rIns="68575" wrap="square" tIns="34275">
            <a:noAutofit/>
          </a:bodyPr>
          <a:lstStyle>
            <a:lvl1pPr indent="-336550" lvl="0" marL="457200" rtl="0" algn="l">
              <a:spcBef>
                <a:spcPts val="400"/>
              </a:spcBef>
              <a:spcAft>
                <a:spcPts val="0"/>
              </a:spcAft>
              <a:buSzPts val="1700"/>
              <a:buChar char="▪"/>
              <a:defRPr>
                <a:solidFill>
                  <a:schemeClr val="dk1"/>
                </a:solidFill>
                <a:latin typeface="Calibri"/>
                <a:ea typeface="Calibri"/>
                <a:cs typeface="Calibri"/>
                <a:sym typeface="Calibri"/>
              </a:defRPr>
            </a:lvl1pPr>
            <a:lvl2pPr indent="-336550" lvl="1" marL="914400" rtl="0" algn="l">
              <a:spcBef>
                <a:spcPts val="200"/>
              </a:spcBef>
              <a:spcAft>
                <a:spcPts val="0"/>
              </a:spcAft>
              <a:buSzPts val="1700"/>
              <a:buChar char="4"/>
              <a:defRPr>
                <a:solidFill>
                  <a:schemeClr val="dk1"/>
                </a:solidFill>
                <a:latin typeface="Calibri"/>
                <a:ea typeface="Calibri"/>
                <a:cs typeface="Calibri"/>
                <a:sym typeface="Calibri"/>
              </a:defRPr>
            </a:lvl2pPr>
            <a:lvl3pPr indent="-336550" lvl="2" marL="1371600" rtl="0" algn="l">
              <a:spcBef>
                <a:spcPts val="200"/>
              </a:spcBef>
              <a:spcAft>
                <a:spcPts val="0"/>
              </a:spcAft>
              <a:buSzPts val="1700"/>
              <a:buChar char="▪"/>
              <a:defRPr>
                <a:solidFill>
                  <a:schemeClr val="dk1"/>
                </a:solidFill>
                <a:latin typeface="Calibri"/>
                <a:ea typeface="Calibri"/>
                <a:cs typeface="Calibri"/>
                <a:sym typeface="Calibri"/>
              </a:defRPr>
            </a:lvl3pPr>
            <a:lvl4pPr indent="-336550" lvl="3" marL="1828800" rtl="0" algn="l">
              <a:spcBef>
                <a:spcPts val="200"/>
              </a:spcBef>
              <a:spcAft>
                <a:spcPts val="0"/>
              </a:spcAft>
              <a:buSzPts val="1700"/>
              <a:buChar char="–"/>
              <a:defRPr>
                <a:solidFill>
                  <a:schemeClr val="dk1"/>
                </a:solidFill>
                <a:latin typeface="Calibri"/>
                <a:ea typeface="Calibri"/>
                <a:cs typeface="Calibri"/>
                <a:sym typeface="Calibri"/>
              </a:defRPr>
            </a:lvl4pPr>
            <a:lvl5pPr indent="-336550" lvl="4" marL="2286000" rtl="0" algn="l">
              <a:spcBef>
                <a:spcPts val="200"/>
              </a:spcBef>
              <a:spcAft>
                <a:spcPts val="0"/>
              </a:spcAft>
              <a:buSzPts val="1700"/>
              <a:buChar char="–"/>
              <a:defRPr>
                <a:solidFill>
                  <a:schemeClr val="dk1"/>
                </a:solidFill>
                <a:latin typeface="Calibri"/>
                <a:ea typeface="Calibri"/>
                <a:cs typeface="Calibri"/>
                <a:sym typeface="Calibri"/>
              </a:defRPr>
            </a:lvl5pPr>
            <a:lvl6pPr indent="-317500" lvl="5" marL="2743200" rtl="0" algn="l">
              <a:spcBef>
                <a:spcPts val="200"/>
              </a:spcBef>
              <a:spcAft>
                <a:spcPts val="0"/>
              </a:spcAft>
              <a:buSzPts val="1400"/>
              <a:buChar char="–"/>
              <a:defRPr/>
            </a:lvl6pPr>
            <a:lvl7pPr indent="-317500" lvl="6" marL="3200400" rtl="0" algn="l">
              <a:spcBef>
                <a:spcPts val="200"/>
              </a:spcBef>
              <a:spcAft>
                <a:spcPts val="0"/>
              </a:spcAft>
              <a:buSzPts val="1400"/>
              <a:buChar char="–"/>
              <a:defRPr/>
            </a:lvl7pPr>
            <a:lvl8pPr indent="-317500" lvl="7" marL="3657600" rtl="0" algn="l">
              <a:spcBef>
                <a:spcPts val="200"/>
              </a:spcBef>
              <a:spcAft>
                <a:spcPts val="0"/>
              </a:spcAft>
              <a:buSzPts val="1400"/>
              <a:buChar char="–"/>
              <a:defRPr/>
            </a:lvl8pPr>
            <a:lvl9pPr indent="-317500" lvl="8" marL="4114800" rtl="0" algn="l">
              <a:spcBef>
                <a:spcPts val="200"/>
              </a:spcBef>
              <a:spcAft>
                <a:spcPts val="200"/>
              </a:spcAft>
              <a:buSzPts val="1400"/>
              <a:buChar char="–"/>
              <a:defRPr/>
            </a:lvl9pPr>
          </a:lstStyle>
          <a:p/>
        </p:txBody>
      </p:sp>
      <p:sp>
        <p:nvSpPr>
          <p:cNvPr id="132" name="Google Shape;132;p28"/>
          <p:cNvSpPr txBox="1"/>
          <p:nvPr>
            <p:ph idx="12" type="sldNum"/>
          </p:nvPr>
        </p:nvSpPr>
        <p:spPr>
          <a:xfrm>
            <a:off x="8328025" y="4897041"/>
            <a:ext cx="673200" cy="1155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1"/>
                </a:solidFill>
                <a:latin typeface="Calibri"/>
                <a:ea typeface="Calibri"/>
                <a:cs typeface="Calibri"/>
                <a:sym typeface="Calibri"/>
              </a:defRPr>
            </a:lvl1pPr>
            <a:lvl2pPr indent="0" lvl="1" marL="0" rtl="0" algn="r">
              <a:spcBef>
                <a:spcPts val="0"/>
              </a:spcBef>
              <a:buNone/>
              <a:defRPr b="0" i="0" sz="900" u="none" cap="none" strike="noStrike">
                <a:solidFill>
                  <a:schemeClr val="dk1"/>
                </a:solidFill>
                <a:latin typeface="Calibri"/>
                <a:ea typeface="Calibri"/>
                <a:cs typeface="Calibri"/>
                <a:sym typeface="Calibri"/>
              </a:defRPr>
            </a:lvl2pPr>
            <a:lvl3pPr indent="0" lvl="2" marL="0" rtl="0" algn="r">
              <a:spcBef>
                <a:spcPts val="0"/>
              </a:spcBef>
              <a:buNone/>
              <a:defRPr b="0" i="0" sz="900" u="none" cap="none" strike="noStrike">
                <a:solidFill>
                  <a:schemeClr val="dk1"/>
                </a:solidFill>
                <a:latin typeface="Calibri"/>
                <a:ea typeface="Calibri"/>
                <a:cs typeface="Calibri"/>
                <a:sym typeface="Calibri"/>
              </a:defRPr>
            </a:lvl3pPr>
            <a:lvl4pPr indent="0" lvl="3" marL="0" rtl="0" algn="r">
              <a:spcBef>
                <a:spcPts val="0"/>
              </a:spcBef>
              <a:buNone/>
              <a:defRPr b="0" i="0" sz="900" u="none" cap="none" strike="noStrike">
                <a:solidFill>
                  <a:schemeClr val="dk1"/>
                </a:solidFill>
                <a:latin typeface="Calibri"/>
                <a:ea typeface="Calibri"/>
                <a:cs typeface="Calibri"/>
                <a:sym typeface="Calibri"/>
              </a:defRPr>
            </a:lvl4pPr>
            <a:lvl5pPr indent="0" lvl="4" marL="0" rtl="0" algn="r">
              <a:spcBef>
                <a:spcPts val="0"/>
              </a:spcBef>
              <a:buNone/>
              <a:defRPr b="0" i="0" sz="900" u="none" cap="none" strike="noStrike">
                <a:solidFill>
                  <a:schemeClr val="dk1"/>
                </a:solidFill>
                <a:latin typeface="Calibri"/>
                <a:ea typeface="Calibri"/>
                <a:cs typeface="Calibri"/>
                <a:sym typeface="Calibri"/>
              </a:defRPr>
            </a:lvl5pPr>
            <a:lvl6pPr indent="0" lvl="5" marL="0" rtl="0" algn="r">
              <a:spcBef>
                <a:spcPts val="0"/>
              </a:spcBef>
              <a:buNone/>
              <a:defRPr b="0" i="0" sz="900" u="none" cap="none" strike="noStrike">
                <a:solidFill>
                  <a:schemeClr val="dk1"/>
                </a:solidFill>
                <a:latin typeface="Calibri"/>
                <a:ea typeface="Calibri"/>
                <a:cs typeface="Calibri"/>
                <a:sym typeface="Calibri"/>
              </a:defRPr>
            </a:lvl6pPr>
            <a:lvl7pPr indent="0" lvl="6" marL="0" rtl="0" algn="r">
              <a:spcBef>
                <a:spcPts val="0"/>
              </a:spcBef>
              <a:buNone/>
              <a:defRPr b="0" i="0" sz="900" u="none" cap="none" strike="noStrike">
                <a:solidFill>
                  <a:schemeClr val="dk1"/>
                </a:solidFill>
                <a:latin typeface="Calibri"/>
                <a:ea typeface="Calibri"/>
                <a:cs typeface="Calibri"/>
                <a:sym typeface="Calibri"/>
              </a:defRPr>
            </a:lvl7pPr>
            <a:lvl8pPr indent="0" lvl="7" marL="0" rtl="0" algn="r">
              <a:spcBef>
                <a:spcPts val="0"/>
              </a:spcBef>
              <a:buNone/>
              <a:defRPr b="0" i="0" sz="900" u="none" cap="none" strike="noStrike">
                <a:solidFill>
                  <a:schemeClr val="dk1"/>
                </a:solidFill>
                <a:latin typeface="Calibri"/>
                <a:ea typeface="Calibri"/>
                <a:cs typeface="Calibri"/>
                <a:sym typeface="Calibri"/>
              </a:defRPr>
            </a:lvl8pPr>
            <a:lvl9pPr indent="0" lvl="8" marL="0" rtl="0" algn="r">
              <a:spcBef>
                <a:spcPts val="0"/>
              </a:spcBef>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1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 Caption" showMasterSp="0">
  <p:cSld name="Figure + Caption">
    <p:spTree>
      <p:nvGrpSpPr>
        <p:cNvPr id="133" name="Shape 133"/>
        <p:cNvGrpSpPr/>
        <p:nvPr/>
      </p:nvGrpSpPr>
      <p:grpSpPr>
        <a:xfrm>
          <a:off x="0" y="0"/>
          <a:ext cx="0" cy="0"/>
          <a:chOff x="0" y="0"/>
          <a:chExt cx="0" cy="0"/>
        </a:xfrm>
      </p:grpSpPr>
      <p:sp>
        <p:nvSpPr>
          <p:cNvPr id="134" name="Google Shape;134;p29"/>
          <p:cNvSpPr txBox="1"/>
          <p:nvPr>
            <p:ph type="title"/>
          </p:nvPr>
        </p:nvSpPr>
        <p:spPr>
          <a:xfrm>
            <a:off x="457200" y="171450"/>
            <a:ext cx="8229600" cy="4224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sz="2600">
                <a:solidFill>
                  <a:srgbClr val="007FA3"/>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35" name="Google Shape;135;p29"/>
          <p:cNvSpPr txBox="1"/>
          <p:nvPr>
            <p:ph idx="1" type="body"/>
          </p:nvPr>
        </p:nvSpPr>
        <p:spPr>
          <a:xfrm>
            <a:off x="457200" y="4026120"/>
            <a:ext cx="8229600" cy="687600"/>
          </a:xfrm>
          <a:prstGeom prst="rect">
            <a:avLst/>
          </a:prstGeom>
          <a:noFill/>
          <a:ln>
            <a:noFill/>
          </a:ln>
        </p:spPr>
        <p:txBody>
          <a:bodyPr anchorCtr="0" anchor="b" bIns="34275" lIns="68575" spcFirstLastPara="1" rIns="68575" wrap="square" tIns="34275">
            <a:noAutofit/>
          </a:bodyPr>
          <a:lstStyle>
            <a:lvl1pPr indent="-228600" lvl="0" marL="457200" rtl="0" algn="l">
              <a:spcBef>
                <a:spcPts val="0"/>
              </a:spcBef>
              <a:spcAft>
                <a:spcPts val="0"/>
              </a:spcAft>
              <a:buSzPts val="600"/>
              <a:buNone/>
              <a:defRPr sz="600"/>
            </a:lvl1pPr>
            <a:lvl2pPr indent="-228600" lvl="1" marL="914400" rtl="0" algn="l">
              <a:spcBef>
                <a:spcPts val="100"/>
              </a:spcBef>
              <a:spcAft>
                <a:spcPts val="0"/>
              </a:spcAft>
              <a:buSzPts val="1200"/>
              <a:buNone/>
              <a:defRPr sz="1200"/>
            </a:lvl2pPr>
            <a:lvl3pPr indent="-228600" lvl="2" marL="1371600" rtl="0" algn="l">
              <a:spcBef>
                <a:spcPts val="200"/>
              </a:spcBef>
              <a:spcAft>
                <a:spcPts val="0"/>
              </a:spcAft>
              <a:buSzPts val="1200"/>
              <a:buNone/>
              <a:defRPr sz="1200"/>
            </a:lvl3pPr>
            <a:lvl4pPr indent="-228600" lvl="3" marL="1828800" rtl="0" algn="l">
              <a:spcBef>
                <a:spcPts val="200"/>
              </a:spcBef>
              <a:spcAft>
                <a:spcPts val="0"/>
              </a:spcAft>
              <a:buSzPts val="1200"/>
              <a:buNone/>
              <a:defRPr sz="1200"/>
            </a:lvl4pPr>
            <a:lvl5pPr indent="-228600" lvl="4" marL="2286000" rtl="0" algn="l">
              <a:spcBef>
                <a:spcPts val="200"/>
              </a:spcBef>
              <a:spcAft>
                <a:spcPts val="0"/>
              </a:spcAft>
              <a:buSzPts val="1200"/>
              <a:buNone/>
              <a:defRPr sz="1200"/>
            </a:lvl5pPr>
            <a:lvl6pPr indent="-228600" lvl="5" marL="2743200" rtl="0" algn="l">
              <a:spcBef>
                <a:spcPts val="200"/>
              </a:spcBef>
              <a:spcAft>
                <a:spcPts val="0"/>
              </a:spcAft>
              <a:buSzPts val="1200"/>
              <a:buNone/>
              <a:defRPr sz="1200"/>
            </a:lvl6pPr>
            <a:lvl7pPr indent="-228600" lvl="6" marL="3200400" rtl="0" algn="l">
              <a:spcBef>
                <a:spcPts val="200"/>
              </a:spcBef>
              <a:spcAft>
                <a:spcPts val="0"/>
              </a:spcAft>
              <a:buSzPts val="1200"/>
              <a:buNone/>
              <a:defRPr sz="1200"/>
            </a:lvl7pPr>
            <a:lvl8pPr indent="-228600" lvl="7" marL="3657600" rtl="0" algn="l">
              <a:spcBef>
                <a:spcPts val="200"/>
              </a:spcBef>
              <a:spcAft>
                <a:spcPts val="0"/>
              </a:spcAft>
              <a:buSzPts val="1200"/>
              <a:buNone/>
              <a:defRPr sz="1200"/>
            </a:lvl8pPr>
            <a:lvl9pPr indent="-228600" lvl="8" marL="4114800" rtl="0" algn="l">
              <a:spcBef>
                <a:spcPts val="200"/>
              </a:spcBef>
              <a:spcAft>
                <a:spcPts val="200"/>
              </a:spcAft>
              <a:buSzPts val="1200"/>
              <a:buNone/>
              <a:defRPr sz="1200"/>
            </a:lvl9pPr>
          </a:lstStyle>
          <a:p/>
        </p:txBody>
      </p:sp>
      <p:sp>
        <p:nvSpPr>
          <p:cNvPr id="136" name="Google Shape;136;p29"/>
          <p:cNvSpPr txBox="1"/>
          <p:nvPr>
            <p:ph idx="11" type="ftr"/>
          </p:nvPr>
        </p:nvSpPr>
        <p:spPr>
          <a:xfrm>
            <a:off x="93969" y="4629151"/>
            <a:ext cx="8595300" cy="1767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37" name="Google Shape;137;p29"/>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38" name="Google Shape;138;p29"/>
          <p:cNvSpPr txBox="1"/>
          <p:nvPr>
            <p:ph idx="12" type="sldNum"/>
          </p:nvPr>
        </p:nvSpPr>
        <p:spPr>
          <a:xfrm>
            <a:off x="7866916" y="4855307"/>
            <a:ext cx="648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1"/>
                </a:solidFill>
                <a:latin typeface="Arial"/>
                <a:ea typeface="Arial"/>
                <a:cs typeface="Arial"/>
                <a:sym typeface="Arial"/>
              </a:defRPr>
            </a:lvl1pPr>
            <a:lvl2pPr indent="0" lvl="1" marL="0" rtl="0" algn="r">
              <a:spcBef>
                <a:spcPts val="0"/>
              </a:spcBef>
              <a:buNone/>
              <a:defRPr b="0" i="0" sz="900" u="none" cap="none" strike="noStrike">
                <a:solidFill>
                  <a:schemeClr val="dk1"/>
                </a:solidFill>
                <a:latin typeface="Arial"/>
                <a:ea typeface="Arial"/>
                <a:cs typeface="Arial"/>
                <a:sym typeface="Arial"/>
              </a:defRPr>
            </a:lvl2pPr>
            <a:lvl3pPr indent="0" lvl="2" marL="0" rtl="0" algn="r">
              <a:spcBef>
                <a:spcPts val="0"/>
              </a:spcBef>
              <a:buNone/>
              <a:defRPr b="0" i="0" sz="900" u="none" cap="none" strike="noStrike">
                <a:solidFill>
                  <a:schemeClr val="dk1"/>
                </a:solidFill>
                <a:latin typeface="Arial"/>
                <a:ea typeface="Arial"/>
                <a:cs typeface="Arial"/>
                <a:sym typeface="Arial"/>
              </a:defRPr>
            </a:lvl3pPr>
            <a:lvl4pPr indent="0" lvl="3" marL="0" rtl="0" algn="r">
              <a:spcBef>
                <a:spcPts val="0"/>
              </a:spcBef>
              <a:buNone/>
              <a:defRPr b="0" i="0" sz="900" u="none" cap="none" strike="noStrike">
                <a:solidFill>
                  <a:schemeClr val="dk1"/>
                </a:solidFill>
                <a:latin typeface="Arial"/>
                <a:ea typeface="Arial"/>
                <a:cs typeface="Arial"/>
                <a:sym typeface="Arial"/>
              </a:defRPr>
            </a:lvl4pPr>
            <a:lvl5pPr indent="0" lvl="4" marL="0" rtl="0" algn="r">
              <a:spcBef>
                <a:spcPts val="0"/>
              </a:spcBef>
              <a:buNone/>
              <a:defRPr b="0" i="0" sz="900" u="none" cap="none" strike="noStrike">
                <a:solidFill>
                  <a:schemeClr val="dk1"/>
                </a:solidFill>
                <a:latin typeface="Arial"/>
                <a:ea typeface="Arial"/>
                <a:cs typeface="Arial"/>
                <a:sym typeface="Arial"/>
              </a:defRPr>
            </a:lvl5pPr>
            <a:lvl6pPr indent="0" lvl="5" marL="0" rtl="0" algn="r">
              <a:spcBef>
                <a:spcPts val="0"/>
              </a:spcBef>
              <a:buNone/>
              <a:defRPr b="0" i="0" sz="900" u="none" cap="none" strike="noStrike">
                <a:solidFill>
                  <a:schemeClr val="dk1"/>
                </a:solidFill>
                <a:latin typeface="Arial"/>
                <a:ea typeface="Arial"/>
                <a:cs typeface="Arial"/>
                <a:sym typeface="Arial"/>
              </a:defRPr>
            </a:lvl6pPr>
            <a:lvl7pPr indent="0" lvl="6" marL="0" rtl="0" algn="r">
              <a:spcBef>
                <a:spcPts val="0"/>
              </a:spcBef>
              <a:buNone/>
              <a:defRPr b="0" i="0" sz="900" u="none" cap="none" strike="noStrike">
                <a:solidFill>
                  <a:schemeClr val="dk1"/>
                </a:solidFill>
                <a:latin typeface="Arial"/>
                <a:ea typeface="Arial"/>
                <a:cs typeface="Arial"/>
                <a:sym typeface="Arial"/>
              </a:defRPr>
            </a:lvl7pPr>
            <a:lvl8pPr indent="0" lvl="7" marL="0" rtl="0" algn="r">
              <a:spcBef>
                <a:spcPts val="0"/>
              </a:spcBef>
              <a:buNone/>
              <a:defRPr b="0" i="0" sz="900" u="none" cap="none" strike="noStrike">
                <a:solidFill>
                  <a:schemeClr val="dk1"/>
                </a:solidFill>
                <a:latin typeface="Arial"/>
                <a:ea typeface="Arial"/>
                <a:cs typeface="Arial"/>
                <a:sym typeface="Arial"/>
              </a:defRPr>
            </a:lvl8pPr>
            <a:lvl9pPr indent="0" lvl="8" marL="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Pearson Logo" id="139" name="Google Shape;139;p29"/>
          <p:cNvPicPr preferRelativeResize="0"/>
          <p:nvPr/>
        </p:nvPicPr>
        <p:blipFill rotWithShape="1">
          <a:blip r:embed="rId2">
            <a:alphaModFix/>
          </a:blip>
          <a:srcRect b="0" l="0" r="0" t="0"/>
          <a:stretch/>
        </p:blipFill>
        <p:spPr>
          <a:xfrm>
            <a:off x="500410" y="4782592"/>
            <a:ext cx="918001" cy="209936"/>
          </a:xfrm>
          <a:prstGeom prst="rect">
            <a:avLst/>
          </a:prstGeom>
          <a:noFill/>
          <a:ln>
            <a:noFill/>
          </a:ln>
        </p:spPr>
      </p:pic>
      <p:sp>
        <p:nvSpPr>
          <p:cNvPr id="140" name="Google Shape;140;p29"/>
          <p:cNvSpPr txBox="1"/>
          <p:nvPr/>
        </p:nvSpPr>
        <p:spPr>
          <a:xfrm>
            <a:off x="1600200" y="4822010"/>
            <a:ext cx="7162800" cy="1500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SzPts val="500"/>
              <a:buFont typeface="Arial"/>
              <a:buNone/>
            </a:pPr>
            <a:r>
              <a:rPr b="1" i="0" lang="en" sz="500" u="none" cap="none" strike="noStrike">
                <a:solidFill>
                  <a:schemeClr val="dk1"/>
                </a:solidFill>
                <a:latin typeface="Arial"/>
                <a:ea typeface="Arial"/>
                <a:cs typeface="Arial"/>
                <a:sym typeface="Arial"/>
              </a:rPr>
              <a:t>Copyright © 2018, 2017, 2016 Pearson Education, Inc. All Rights Reserved</a:t>
            </a:r>
            <a:endParaRPr sz="11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Learning Objectives">
    <p:spTree>
      <p:nvGrpSpPr>
        <p:cNvPr id="141" name="Shape 141"/>
        <p:cNvGrpSpPr/>
        <p:nvPr/>
      </p:nvGrpSpPr>
      <p:grpSpPr>
        <a:xfrm>
          <a:off x="0" y="0"/>
          <a:ext cx="0" cy="0"/>
          <a:chOff x="0" y="0"/>
          <a:chExt cx="0" cy="0"/>
        </a:xfrm>
      </p:grpSpPr>
      <p:sp>
        <p:nvSpPr>
          <p:cNvPr id="142" name="Google Shape;142;p30"/>
          <p:cNvSpPr txBox="1"/>
          <p:nvPr>
            <p:ph type="title"/>
          </p:nvPr>
        </p:nvSpPr>
        <p:spPr>
          <a:xfrm>
            <a:off x="153989" y="400052"/>
            <a:ext cx="8467800" cy="40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SzPts val="1100"/>
              <a:buNone/>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43" name="Google Shape;143;p30"/>
          <p:cNvSpPr txBox="1"/>
          <p:nvPr>
            <p:ph idx="1" type="body"/>
          </p:nvPr>
        </p:nvSpPr>
        <p:spPr>
          <a:xfrm>
            <a:off x="457202" y="857250"/>
            <a:ext cx="8177100" cy="3978000"/>
          </a:xfrm>
          <a:prstGeom prst="rect">
            <a:avLst/>
          </a:prstGeom>
          <a:noFill/>
          <a:ln>
            <a:noFill/>
          </a:ln>
        </p:spPr>
        <p:txBody>
          <a:bodyPr anchorCtr="0" anchor="t" bIns="34275" lIns="68575" spcFirstLastPara="1" rIns="68575" wrap="square" tIns="34275">
            <a:noAutofit/>
          </a:bodyPr>
          <a:lstStyle>
            <a:lvl1pPr indent="-247650" lvl="0" marL="457200" rtl="0" algn="l">
              <a:spcBef>
                <a:spcPts val="300"/>
              </a:spcBef>
              <a:spcAft>
                <a:spcPts val="0"/>
              </a:spcAft>
              <a:buClr>
                <a:srgbClr val="007FA3"/>
              </a:buClr>
              <a:buSzPts val="300"/>
              <a:buChar char="▪"/>
              <a:defRPr sz="1200"/>
            </a:lvl1pPr>
            <a:lvl2pPr indent="-304800" lvl="1" marL="914400" rtl="0" algn="l">
              <a:spcBef>
                <a:spcPts val="200"/>
              </a:spcBef>
              <a:spcAft>
                <a:spcPts val="0"/>
              </a:spcAft>
              <a:buClr>
                <a:srgbClr val="007FA3"/>
              </a:buClr>
              <a:buSzPts val="1200"/>
              <a:buChar char="4"/>
              <a:defRPr sz="1200"/>
            </a:lvl2pPr>
            <a:lvl3pPr indent="-304800" lvl="2" marL="1371600" rtl="0" algn="l">
              <a:spcBef>
                <a:spcPts val="200"/>
              </a:spcBef>
              <a:spcAft>
                <a:spcPts val="0"/>
              </a:spcAft>
              <a:buClr>
                <a:srgbClr val="007FA3"/>
              </a:buClr>
              <a:buSzPts val="1200"/>
              <a:buChar char="▪"/>
              <a:defRPr sz="1200"/>
            </a:lvl3pPr>
            <a:lvl4pPr indent="-304800" lvl="3" marL="1828800" rtl="0" algn="l">
              <a:spcBef>
                <a:spcPts val="200"/>
              </a:spcBef>
              <a:spcAft>
                <a:spcPts val="0"/>
              </a:spcAft>
              <a:buClr>
                <a:srgbClr val="007FA3"/>
              </a:buClr>
              <a:buSzPts val="1200"/>
              <a:buChar char="–"/>
              <a:defRPr sz="1200"/>
            </a:lvl4pPr>
            <a:lvl5pPr indent="-304800" lvl="4" marL="2286000" rtl="0" algn="l">
              <a:spcBef>
                <a:spcPts val="200"/>
              </a:spcBef>
              <a:spcAft>
                <a:spcPts val="0"/>
              </a:spcAft>
              <a:buClr>
                <a:srgbClr val="007FA3"/>
              </a:buClr>
              <a:buSzPts val="1200"/>
              <a:buChar char="–"/>
              <a:defRPr sz="1200"/>
            </a:lvl5pPr>
            <a:lvl6pPr indent="-304800" lvl="5" marL="2743200" rtl="0" algn="l">
              <a:spcBef>
                <a:spcPts val="200"/>
              </a:spcBef>
              <a:spcAft>
                <a:spcPts val="0"/>
              </a:spcAft>
              <a:buClr>
                <a:srgbClr val="007FA3"/>
              </a:buClr>
              <a:buSzPts val="1200"/>
              <a:buChar char="–"/>
              <a:defRPr sz="1200"/>
            </a:lvl6pPr>
            <a:lvl7pPr indent="-304800" lvl="6" marL="3200400" rtl="0" algn="l">
              <a:spcBef>
                <a:spcPts val="200"/>
              </a:spcBef>
              <a:spcAft>
                <a:spcPts val="0"/>
              </a:spcAft>
              <a:buClr>
                <a:srgbClr val="007FA3"/>
              </a:buClr>
              <a:buSzPts val="1200"/>
              <a:buChar char="–"/>
              <a:defRPr sz="1200"/>
            </a:lvl7pPr>
            <a:lvl8pPr indent="-304800" lvl="7" marL="3657600" rtl="0" algn="l">
              <a:spcBef>
                <a:spcPts val="200"/>
              </a:spcBef>
              <a:spcAft>
                <a:spcPts val="0"/>
              </a:spcAft>
              <a:buClr>
                <a:srgbClr val="007FA3"/>
              </a:buClr>
              <a:buSzPts val="1200"/>
              <a:buChar char="–"/>
              <a:defRPr sz="1200"/>
            </a:lvl8pPr>
            <a:lvl9pPr indent="-304800" lvl="8" marL="4114800" rtl="0" algn="l">
              <a:spcBef>
                <a:spcPts val="200"/>
              </a:spcBef>
              <a:spcAft>
                <a:spcPts val="200"/>
              </a:spcAft>
              <a:buClr>
                <a:srgbClr val="007FA3"/>
              </a:buClr>
              <a:buSzPts val="1200"/>
              <a:buChar char="–"/>
              <a:defRPr sz="1200"/>
            </a:lvl9pPr>
          </a:lstStyle>
          <a:p/>
        </p:txBody>
      </p:sp>
      <p:sp>
        <p:nvSpPr>
          <p:cNvPr id="144" name="Google Shape;144;p30"/>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45" name="Google Shape;145;p30"/>
          <p:cNvSpPr txBox="1"/>
          <p:nvPr>
            <p:ph idx="12" type="sldNum"/>
          </p:nvPr>
        </p:nvSpPr>
        <p:spPr>
          <a:xfrm>
            <a:off x="7866916" y="4855307"/>
            <a:ext cx="648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0"/>
          <p:cNvSpPr txBox="1"/>
          <p:nvPr>
            <p:ph idx="11" type="ftr"/>
          </p:nvPr>
        </p:nvSpPr>
        <p:spPr>
          <a:xfrm>
            <a:off x="1600201" y="4810284"/>
            <a:ext cx="3810000" cy="1617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8.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21"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7.jp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19" Type="http://schemas.openxmlformats.org/officeDocument/2006/relationships/slideLayout" Target="../slideLayouts/slideLayout27.xml"/><Relationship Id="rId6" Type="http://schemas.openxmlformats.org/officeDocument/2006/relationships/slideLayout" Target="../slideLayouts/slideLayout14.xml"/><Relationship Id="rId18" Type="http://schemas.openxmlformats.org/officeDocument/2006/relationships/slideLayout" Target="../slideLayouts/slideLayout26.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ibm_light_gray_logo_300dpi" id="51" name="Google Shape;51;p13"/>
          <p:cNvPicPr preferRelativeResize="0"/>
          <p:nvPr/>
        </p:nvPicPr>
        <p:blipFill rotWithShape="1">
          <a:blip r:embed="rId1">
            <a:alphaModFix/>
          </a:blip>
          <a:srcRect b="0" l="0" r="6472" t="0"/>
          <a:stretch/>
        </p:blipFill>
        <p:spPr>
          <a:xfrm>
            <a:off x="8370891" y="75010"/>
            <a:ext cx="623887" cy="185738"/>
          </a:xfrm>
          <a:prstGeom prst="rect">
            <a:avLst/>
          </a:prstGeom>
          <a:noFill/>
          <a:ln>
            <a:noFill/>
          </a:ln>
        </p:spPr>
      </p:pic>
      <p:sp>
        <p:nvSpPr>
          <p:cNvPr id="52" name="Google Shape;52;p13"/>
          <p:cNvSpPr txBox="1"/>
          <p:nvPr>
            <p:ph type="title"/>
          </p:nvPr>
        </p:nvSpPr>
        <p:spPr>
          <a:xfrm>
            <a:off x="153989" y="400052"/>
            <a:ext cx="8467800" cy="4017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SzPts val="1100"/>
              <a:buNone/>
              <a:defRPr b="1" i="0" sz="2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21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100"/>
              <a:buNone/>
              <a:defRPr b="0" i="0" sz="21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100"/>
              <a:buNone/>
              <a:defRPr b="0" i="0" sz="21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100"/>
              <a:buNone/>
              <a:defRPr b="0" i="0" sz="21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100"/>
              <a:buNone/>
              <a:defRPr b="0" i="0" sz="21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100"/>
              <a:buNone/>
              <a:defRPr b="0" i="0" sz="21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100"/>
              <a:buNone/>
              <a:defRPr b="0" i="0" sz="21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100"/>
              <a:buNone/>
              <a:defRPr b="0" i="0" sz="2100" u="none" cap="none" strike="noStrike">
                <a:solidFill>
                  <a:schemeClr val="dk2"/>
                </a:solidFill>
                <a:latin typeface="Arial"/>
                <a:ea typeface="Arial"/>
                <a:cs typeface="Arial"/>
                <a:sym typeface="Arial"/>
              </a:defRPr>
            </a:lvl9pPr>
          </a:lstStyle>
          <a:p/>
        </p:txBody>
      </p:sp>
      <p:sp>
        <p:nvSpPr>
          <p:cNvPr id="53" name="Google Shape;53;p13"/>
          <p:cNvSpPr txBox="1"/>
          <p:nvPr>
            <p:ph idx="1" type="body"/>
          </p:nvPr>
        </p:nvSpPr>
        <p:spPr>
          <a:xfrm>
            <a:off x="457202" y="857250"/>
            <a:ext cx="8177100" cy="3978000"/>
          </a:xfrm>
          <a:prstGeom prst="rect">
            <a:avLst/>
          </a:prstGeom>
          <a:noFill/>
          <a:ln>
            <a:noFill/>
          </a:ln>
        </p:spPr>
        <p:txBody>
          <a:bodyPr anchorCtr="0" anchor="t" bIns="34275" lIns="68575" spcFirstLastPara="1" rIns="68575" wrap="square" tIns="34275">
            <a:noAutofit/>
          </a:bodyPr>
          <a:lstStyle>
            <a:lvl1pPr indent="-336550" lvl="0" marL="457200" marR="0" rtl="0" algn="l">
              <a:spcBef>
                <a:spcPts val="400"/>
              </a:spcBef>
              <a:spcAft>
                <a:spcPts val="0"/>
              </a:spcAft>
              <a:buClr>
                <a:schemeClr val="accent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36550" lvl="1" marL="914400" marR="0" rtl="0" algn="l">
              <a:spcBef>
                <a:spcPts val="200"/>
              </a:spcBef>
              <a:spcAft>
                <a:spcPts val="0"/>
              </a:spcAft>
              <a:buClr>
                <a:schemeClr val="accent1"/>
              </a:buClr>
              <a:buSzPts val="1700"/>
              <a:buFont typeface="Arimo"/>
              <a:buChar char="4"/>
              <a:defRPr b="0" i="0" sz="1700" u="none" cap="none" strike="noStrike">
                <a:solidFill>
                  <a:schemeClr val="dk1"/>
                </a:solidFill>
                <a:latin typeface="Calibri"/>
                <a:ea typeface="Calibri"/>
                <a:cs typeface="Calibri"/>
                <a:sym typeface="Calibri"/>
              </a:defRPr>
            </a:lvl2pPr>
            <a:lvl3pPr indent="-336550" lvl="2" marL="1371600" marR="0" rtl="0" algn="l">
              <a:spcBef>
                <a:spcPts val="200"/>
              </a:spcBef>
              <a:spcAft>
                <a:spcPts val="0"/>
              </a:spcAft>
              <a:buClr>
                <a:schemeClr val="accent1"/>
              </a:buClr>
              <a:buSzPts val="1700"/>
              <a:buFont typeface="Noto Sans Symbols"/>
              <a:buChar char="▪"/>
              <a:defRPr b="0" i="0" sz="1700" u="none" cap="none" strike="noStrike">
                <a:solidFill>
                  <a:schemeClr val="dk1"/>
                </a:solidFill>
                <a:latin typeface="Calibri"/>
                <a:ea typeface="Calibri"/>
                <a:cs typeface="Calibri"/>
                <a:sym typeface="Calibri"/>
              </a:defRPr>
            </a:lvl3pPr>
            <a:lvl4pPr indent="-336550" lvl="3" marL="1828800" marR="0" rtl="0" algn="l">
              <a:spcBef>
                <a:spcPts val="200"/>
              </a:spcBef>
              <a:spcAft>
                <a:spcPts val="0"/>
              </a:spcAft>
              <a:buClr>
                <a:schemeClr val="accent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spcBef>
                <a:spcPts val="200"/>
              </a:spcBef>
              <a:spcAft>
                <a:spcPts val="0"/>
              </a:spcAft>
              <a:buClr>
                <a:schemeClr val="accent1"/>
              </a:buClr>
              <a:buSzPts val="1700"/>
              <a:buFont typeface="Arial"/>
              <a:buChar char="–"/>
              <a:defRPr b="0" i="0" sz="1700" u="none" cap="none" strike="noStrike">
                <a:solidFill>
                  <a:schemeClr val="dk1"/>
                </a:solidFill>
                <a:latin typeface="Calibri"/>
                <a:ea typeface="Calibri"/>
                <a:cs typeface="Calibri"/>
                <a:sym typeface="Calibri"/>
              </a:defRPr>
            </a:lvl5pPr>
            <a:lvl6pPr indent="-323850" lvl="5" marL="2743200" marR="0" rtl="0" algn="l">
              <a:spcBef>
                <a:spcPts val="200"/>
              </a:spcBef>
              <a:spcAft>
                <a:spcPts val="0"/>
              </a:spcAft>
              <a:buClr>
                <a:schemeClr val="accent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200"/>
              </a:spcBef>
              <a:spcAft>
                <a:spcPts val="0"/>
              </a:spcAft>
              <a:buClr>
                <a:schemeClr val="accent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200"/>
              </a:spcBef>
              <a:spcAft>
                <a:spcPts val="0"/>
              </a:spcAft>
              <a:buClr>
                <a:schemeClr val="accent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200"/>
              </a:spcBef>
              <a:spcAft>
                <a:spcPts val="200"/>
              </a:spcAft>
              <a:buClr>
                <a:schemeClr val="accent1"/>
              </a:buClr>
              <a:buSzPts val="1500"/>
              <a:buFont typeface="Arial"/>
              <a:buChar char="–"/>
              <a:defRPr b="0" i="0" sz="1500" u="none" cap="none" strike="noStrike">
                <a:solidFill>
                  <a:schemeClr val="dk1"/>
                </a:solidFill>
                <a:latin typeface="Arial"/>
                <a:ea typeface="Arial"/>
                <a:cs typeface="Arial"/>
                <a:sym typeface="Arial"/>
              </a:defRPr>
            </a:lvl9pPr>
          </a:lstStyle>
          <a:p/>
        </p:txBody>
      </p:sp>
      <p:cxnSp>
        <p:nvCxnSpPr>
          <p:cNvPr id="54" name="Google Shape;54;p13"/>
          <p:cNvCxnSpPr/>
          <p:nvPr/>
        </p:nvCxnSpPr>
        <p:spPr>
          <a:xfrm>
            <a:off x="1435100" y="146447"/>
            <a:ext cx="0" cy="176100"/>
          </a:xfrm>
          <a:prstGeom prst="straightConnector1">
            <a:avLst/>
          </a:prstGeom>
          <a:noFill/>
          <a:ln cap="flat" cmpd="sng" w="9525">
            <a:solidFill>
              <a:srgbClr val="FFFFFF"/>
            </a:solidFill>
            <a:prstDash val="solid"/>
            <a:round/>
            <a:headEnd len="med" w="med" type="none"/>
            <a:tailEnd len="med" w="med" type="none"/>
          </a:ln>
        </p:spPr>
      </p:cxnSp>
      <p:sp>
        <p:nvSpPr>
          <p:cNvPr id="55" name="Google Shape;55;p13"/>
          <p:cNvSpPr txBox="1"/>
          <p:nvPr/>
        </p:nvSpPr>
        <p:spPr>
          <a:xfrm>
            <a:off x="2201944" y="4846476"/>
            <a:ext cx="4687800" cy="253800"/>
          </a:xfrm>
          <a:prstGeom prst="rect">
            <a:avLst/>
          </a:prstGeom>
          <a:solidFill>
            <a:schemeClr val="lt1">
              <a:alpha val="0"/>
            </a:schemeClr>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200" u="none" cap="none" strike="noStrike">
                <a:solidFill>
                  <a:schemeClr val="dk1"/>
                </a:solidFill>
                <a:latin typeface="Calibri"/>
                <a:ea typeface="Calibri"/>
                <a:cs typeface="Calibri"/>
                <a:sym typeface="Calibri"/>
              </a:rPr>
              <a:t>Group Project</a:t>
            </a:r>
            <a:endParaRPr sz="1100"/>
          </a:p>
        </p:txBody>
      </p:sp>
      <p:sp>
        <p:nvSpPr>
          <p:cNvPr id="56" name="Google Shape;56;p13"/>
          <p:cNvSpPr txBox="1"/>
          <p:nvPr>
            <p:ph idx="12" type="sldNum"/>
          </p:nvPr>
        </p:nvSpPr>
        <p:spPr>
          <a:xfrm>
            <a:off x="7866916" y="4855307"/>
            <a:ext cx="648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57" name="Google Shape;57;p13"/>
          <p:cNvGrpSpPr/>
          <p:nvPr/>
        </p:nvGrpSpPr>
        <p:grpSpPr>
          <a:xfrm>
            <a:off x="0" y="-21052"/>
            <a:ext cx="9149567" cy="421105"/>
            <a:chOff x="0" y="-28070"/>
            <a:chExt cx="12199422" cy="561473"/>
          </a:xfrm>
        </p:grpSpPr>
        <p:grpSp>
          <p:nvGrpSpPr>
            <p:cNvPr id="58" name="Google Shape;58;p13"/>
            <p:cNvGrpSpPr/>
            <p:nvPr/>
          </p:nvGrpSpPr>
          <p:grpSpPr>
            <a:xfrm>
              <a:off x="8241" y="-28070"/>
              <a:ext cx="12191181" cy="560880"/>
              <a:chOff x="8241" y="-28070"/>
              <a:chExt cx="12191181" cy="560880"/>
            </a:xfrm>
          </p:grpSpPr>
          <p:pic>
            <p:nvPicPr>
              <p:cNvPr descr="Image result for ted rogers school of management logo" id="59" name="Google Shape;59;p13"/>
              <p:cNvPicPr preferRelativeResize="0"/>
              <p:nvPr/>
            </p:nvPicPr>
            <p:blipFill rotWithShape="1">
              <a:blip r:embed="rId2">
                <a:alphaModFix/>
              </a:blip>
              <a:srcRect b="0" l="0" r="0" t="0"/>
              <a:stretch/>
            </p:blipFill>
            <p:spPr>
              <a:xfrm>
                <a:off x="11068268" y="-28070"/>
                <a:ext cx="1131154" cy="547745"/>
              </a:xfrm>
              <a:prstGeom prst="rect">
                <a:avLst/>
              </a:prstGeom>
              <a:noFill/>
              <a:ln>
                <a:noFill/>
              </a:ln>
            </p:spPr>
          </p:pic>
          <p:pic>
            <p:nvPicPr>
              <p:cNvPr descr="Image result for ted rogers school of management logo" id="60" name="Google Shape;60;p13"/>
              <p:cNvPicPr preferRelativeResize="0"/>
              <p:nvPr/>
            </p:nvPicPr>
            <p:blipFill rotWithShape="1">
              <a:blip r:embed="rId3">
                <a:alphaModFix/>
              </a:blip>
              <a:srcRect b="0" l="0" r="0" t="0"/>
              <a:stretch/>
            </p:blipFill>
            <p:spPr>
              <a:xfrm>
                <a:off x="8241" y="10925"/>
                <a:ext cx="601362" cy="521885"/>
              </a:xfrm>
              <a:prstGeom prst="rect">
                <a:avLst/>
              </a:prstGeom>
              <a:noFill/>
              <a:ln>
                <a:noFill/>
              </a:ln>
            </p:spPr>
          </p:pic>
        </p:grpSp>
        <p:cxnSp>
          <p:nvCxnSpPr>
            <p:cNvPr id="61" name="Google Shape;61;p13"/>
            <p:cNvCxnSpPr/>
            <p:nvPr/>
          </p:nvCxnSpPr>
          <p:spPr>
            <a:xfrm>
              <a:off x="0" y="533403"/>
              <a:ext cx="12161400" cy="0"/>
            </a:xfrm>
            <a:prstGeom prst="straightConnector1">
              <a:avLst/>
            </a:prstGeom>
            <a:noFill/>
            <a:ln cap="flat" cmpd="sng" w="15875">
              <a:solidFill>
                <a:srgbClr val="002060"/>
              </a:solidFill>
              <a:prstDash val="solid"/>
              <a:round/>
              <a:headEnd len="sm" w="sm" type="none"/>
              <a:tailEnd len="sm" w="sm" type="none"/>
            </a:ln>
          </p:spPr>
        </p:cxnSp>
      </p:grpSp>
      <p:sp>
        <p:nvSpPr>
          <p:cNvPr id="62" name="Google Shape;62;p13"/>
          <p:cNvSpPr/>
          <p:nvPr/>
        </p:nvSpPr>
        <p:spPr>
          <a:xfrm>
            <a:off x="231691" y="4887794"/>
            <a:ext cx="422100" cy="1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600"/>
              <a:buFont typeface="Arial"/>
              <a:buNone/>
            </a:pPr>
            <a:r>
              <a:rPr b="1" i="0" lang="en" sz="600" u="none" cap="none" strike="noStrike">
                <a:solidFill>
                  <a:schemeClr val="dk1"/>
                </a:solidFill>
                <a:latin typeface="Arial"/>
                <a:ea typeface="Arial"/>
                <a:cs typeface="Arial"/>
                <a:sym typeface="Arial"/>
              </a:rPr>
              <a:t>ITM 618</a:t>
            </a:r>
            <a:endParaRPr sz="1100"/>
          </a:p>
        </p:txBody>
      </p:sp>
      <p:cxnSp>
        <p:nvCxnSpPr>
          <p:cNvPr id="63" name="Google Shape;63;p13"/>
          <p:cNvCxnSpPr/>
          <p:nvPr/>
        </p:nvCxnSpPr>
        <p:spPr>
          <a:xfrm>
            <a:off x="15715" y="4856560"/>
            <a:ext cx="9121200" cy="0"/>
          </a:xfrm>
          <a:prstGeom prst="straightConnector1">
            <a:avLst/>
          </a:prstGeom>
          <a:noFill/>
          <a:ln cap="flat" cmpd="sng" w="15875">
            <a:solidFill>
              <a:srgbClr val="002060"/>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Lst>
  <mc:AlternateContent>
    <mc:Choice Requires="p14">
      <p:transition p14:dur="1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nvSpPr>
        <p:spPr>
          <a:xfrm>
            <a:off x="7844592" y="4584031"/>
            <a:ext cx="138548" cy="27699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1"/>
          <p:cNvSpPr txBox="1"/>
          <p:nvPr/>
        </p:nvSpPr>
        <p:spPr>
          <a:xfrm>
            <a:off x="64698" y="4845525"/>
            <a:ext cx="8766594" cy="276999"/>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4" name="Google Shape;154;p31"/>
          <p:cNvSpPr txBox="1"/>
          <p:nvPr>
            <p:ph type="ctrTitle"/>
          </p:nvPr>
        </p:nvSpPr>
        <p:spPr>
          <a:xfrm>
            <a:off x="0" y="1217649"/>
            <a:ext cx="9144000" cy="2421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b="1" lang="en"/>
              <a:t>[ITM 618: Bank Marketing ]</a:t>
            </a:r>
            <a:br>
              <a:rPr b="1" lang="en" sz="1100"/>
            </a:br>
            <a:endParaRPr b="1" sz="1100"/>
          </a:p>
          <a:p>
            <a:pPr indent="0" lvl="0" marL="0" rtl="0" algn="ctr">
              <a:lnSpc>
                <a:spcPct val="90000"/>
              </a:lnSpc>
              <a:spcBef>
                <a:spcPts val="0"/>
              </a:spcBef>
              <a:spcAft>
                <a:spcPts val="0"/>
              </a:spcAft>
              <a:buNone/>
            </a:pPr>
            <a:r>
              <a:t/>
            </a:r>
            <a:endParaRPr b="1" sz="1700">
              <a:highlight>
                <a:srgbClr val="FFFFFF"/>
              </a:highlight>
            </a:endParaRPr>
          </a:p>
          <a:p>
            <a:pPr indent="0" lvl="0" marL="0" rtl="0" algn="ctr">
              <a:lnSpc>
                <a:spcPct val="90000"/>
              </a:lnSpc>
              <a:spcBef>
                <a:spcPts val="0"/>
              </a:spcBef>
              <a:spcAft>
                <a:spcPts val="0"/>
              </a:spcAft>
              <a:buNone/>
            </a:pPr>
            <a:r>
              <a:rPr b="1" lang="en" sz="1700">
                <a:highlight>
                  <a:srgbClr val="FFFFFF"/>
                </a:highlight>
              </a:rPr>
              <a:t>Dr. Morteza Zihayat Kermani</a:t>
            </a:r>
            <a:endParaRPr b="1" sz="1700">
              <a:highlight>
                <a:srgbClr val="FFFFFF"/>
              </a:highlight>
            </a:endParaRPr>
          </a:p>
          <a:p>
            <a:pPr indent="0" lvl="0" marL="1196492" marR="1192530" rtl="0" algn="ctr">
              <a:lnSpc>
                <a:spcPct val="150000"/>
              </a:lnSpc>
              <a:spcBef>
                <a:spcPts val="438"/>
              </a:spcBef>
              <a:spcAft>
                <a:spcPts val="0"/>
              </a:spcAft>
              <a:buClr>
                <a:schemeClr val="dk1"/>
              </a:buClr>
              <a:buSzPts val="1100"/>
              <a:buFont typeface="Arial"/>
              <a:buNone/>
            </a:pPr>
            <a:r>
              <a:rPr b="1" lang="en" sz="1700">
                <a:highlight>
                  <a:srgbClr val="FFFFFF"/>
                </a:highlight>
              </a:rPr>
              <a:t>Friday December 11, 2020</a:t>
            </a:r>
            <a:endParaRPr b="1" sz="1700">
              <a:highlight>
                <a:srgbClr val="FFFFFF"/>
              </a:highlight>
            </a:endParaRPr>
          </a:p>
          <a:p>
            <a:pPr indent="0" lvl="0" marL="1196492" marR="1192530" rtl="0" algn="ctr">
              <a:lnSpc>
                <a:spcPct val="150000"/>
              </a:lnSpc>
              <a:spcBef>
                <a:spcPts val="438"/>
              </a:spcBef>
              <a:spcAft>
                <a:spcPts val="0"/>
              </a:spcAft>
              <a:buClr>
                <a:schemeClr val="dk1"/>
              </a:buClr>
              <a:buSzPts val="1100"/>
              <a:buFont typeface="Arial"/>
              <a:buNone/>
            </a:pPr>
            <a:r>
              <a:rPr b="1" lang="en" sz="1700">
                <a:highlight>
                  <a:srgbClr val="FFFFFF"/>
                </a:highlight>
              </a:rPr>
              <a:t>Arif Shash (500827924)</a:t>
            </a:r>
            <a:endParaRPr b="1" sz="1700">
              <a:highlight>
                <a:srgbClr val="FFFFFF"/>
              </a:highlight>
            </a:endParaRPr>
          </a:p>
          <a:p>
            <a:pPr indent="0" lvl="0" marL="1196492" marR="1192530" rtl="0" algn="ctr">
              <a:lnSpc>
                <a:spcPct val="150000"/>
              </a:lnSpc>
              <a:spcBef>
                <a:spcPts val="438"/>
              </a:spcBef>
              <a:spcAft>
                <a:spcPts val="0"/>
              </a:spcAft>
              <a:buClr>
                <a:schemeClr val="dk1"/>
              </a:buClr>
              <a:buSzPts val="1100"/>
              <a:buFont typeface="Arial"/>
              <a:buNone/>
            </a:pPr>
            <a:r>
              <a:rPr b="1" lang="en" sz="1700">
                <a:highlight>
                  <a:srgbClr val="FFFFFF"/>
                </a:highlight>
              </a:rPr>
              <a:t>Husnain Khan (500934312)</a:t>
            </a:r>
            <a:endParaRPr b="1" sz="1700">
              <a:highlight>
                <a:srgbClr val="FFFFFF"/>
              </a:highlight>
            </a:endParaRPr>
          </a:p>
          <a:p>
            <a:pPr indent="0" lvl="0" marL="1196492" marR="1192530" rtl="0" algn="ctr">
              <a:lnSpc>
                <a:spcPct val="150000"/>
              </a:lnSpc>
              <a:spcBef>
                <a:spcPts val="438"/>
              </a:spcBef>
              <a:spcAft>
                <a:spcPts val="0"/>
              </a:spcAft>
              <a:buClr>
                <a:schemeClr val="dk1"/>
              </a:buClr>
              <a:buSzPts val="1100"/>
              <a:buFont typeface="Arial"/>
              <a:buNone/>
            </a:pPr>
            <a:r>
              <a:rPr b="1" lang="en" sz="1700">
                <a:highlight>
                  <a:srgbClr val="FFFFFF"/>
                </a:highlight>
              </a:rPr>
              <a:t>Sukhkaran Grewal (500844346)</a:t>
            </a:r>
            <a:endParaRPr b="1" sz="1900">
              <a:highlight>
                <a:srgbClr val="FFFFFF"/>
              </a:highlight>
            </a:endParaRPr>
          </a:p>
        </p:txBody>
      </p:sp>
      <p:sp>
        <p:nvSpPr>
          <p:cNvPr id="155" name="Google Shape;155;p31"/>
          <p:cNvSpPr/>
          <p:nvPr/>
        </p:nvSpPr>
        <p:spPr>
          <a:xfrm>
            <a:off x="8113144" y="4845525"/>
            <a:ext cx="517585" cy="195581"/>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2DB6B3"/>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457202" y="400052"/>
            <a:ext cx="8164500" cy="401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Evaluation</a:t>
            </a:r>
            <a:endParaRPr sz="2000"/>
          </a:p>
        </p:txBody>
      </p:sp>
      <p:sp>
        <p:nvSpPr>
          <p:cNvPr id="226" name="Google Shape;226;p40"/>
          <p:cNvSpPr txBox="1"/>
          <p:nvPr>
            <p:ph idx="1" type="body"/>
          </p:nvPr>
        </p:nvSpPr>
        <p:spPr>
          <a:xfrm>
            <a:off x="457202" y="857250"/>
            <a:ext cx="8177100" cy="3978000"/>
          </a:xfrm>
          <a:prstGeom prst="rect">
            <a:avLst/>
          </a:prstGeom>
          <a:noFill/>
          <a:ln>
            <a:noFill/>
          </a:ln>
        </p:spPr>
        <p:txBody>
          <a:bodyPr anchorCtr="0" anchor="t" bIns="34275" lIns="68575" spcFirstLastPara="1" rIns="68575" wrap="square" tIns="34275">
            <a:noAutofit/>
          </a:bodyPr>
          <a:lstStyle/>
          <a:p>
            <a:pPr indent="-158750" lvl="0" marL="165100" rtl="0" algn="l">
              <a:spcBef>
                <a:spcPts val="0"/>
              </a:spcBef>
              <a:spcAft>
                <a:spcPts val="0"/>
              </a:spcAft>
              <a:buSzPts val="2100"/>
              <a:buChar char="▪"/>
            </a:pPr>
            <a:r>
              <a:rPr lang="en" sz="1100"/>
              <a:t>All the results regarding your model such as precision, recall, F-measure, error rate, AUC</a:t>
            </a:r>
            <a:endParaRPr sz="1100"/>
          </a:p>
          <a:p>
            <a:pPr indent="0" lvl="0" marL="0" rtl="0" algn="l">
              <a:spcBef>
                <a:spcPts val="0"/>
              </a:spcBef>
              <a:spcAft>
                <a:spcPts val="0"/>
              </a:spcAft>
              <a:buNone/>
            </a:pPr>
            <a:r>
              <a:t/>
            </a:r>
            <a:endParaRPr sz="1100"/>
          </a:p>
          <a:p>
            <a:pPr indent="0" lvl="0" marL="457200" rtl="0" algn="l">
              <a:spcBef>
                <a:spcPts val="0"/>
              </a:spcBef>
              <a:spcAft>
                <a:spcPts val="0"/>
              </a:spcAft>
              <a:buNone/>
            </a:pPr>
            <a:r>
              <a:rPr b="1" lang="en" sz="1200">
                <a:latin typeface="Times New Roman"/>
                <a:ea typeface="Times New Roman"/>
                <a:cs typeface="Times New Roman"/>
                <a:sym typeface="Times New Roman"/>
              </a:rPr>
              <a:t>Decision Tree 3  (Remove all fields with N/A)</a:t>
            </a:r>
            <a:endParaRPr sz="1200">
              <a:latin typeface="Times New Roman"/>
              <a:ea typeface="Times New Roman"/>
              <a:cs typeface="Times New Roman"/>
              <a:sym typeface="Times New Roman"/>
            </a:endParaRPr>
          </a:p>
          <a:p>
            <a:pPr indent="-304800" lvl="0" marL="457200" rtl="0" algn="l">
              <a:lnSpc>
                <a:spcPct val="90139"/>
              </a:lnSpc>
              <a:spcBef>
                <a:spcPts val="475"/>
              </a:spcBef>
              <a:spcAft>
                <a:spcPts val="0"/>
              </a:spcAft>
              <a:buSzPts val="1200"/>
              <a:buFont typeface="Times New Roman"/>
              <a:buChar char="▪"/>
            </a:pPr>
            <a:r>
              <a:rPr lang="en" sz="1200">
                <a:latin typeface="Times New Roman"/>
                <a:ea typeface="Times New Roman"/>
                <a:cs typeface="Times New Roman"/>
                <a:sym typeface="Times New Roman"/>
              </a:rPr>
              <a:t>Confusion Matrix and Statistics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 Reference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Prediction no yes </a:t>
            </a:r>
            <a:endParaRPr sz="1200">
              <a:latin typeface="Times New Roman"/>
              <a:ea typeface="Times New Roman"/>
              <a:cs typeface="Times New Roman"/>
              <a:sym typeface="Times New Roman"/>
            </a:endParaRPr>
          </a:p>
          <a:p>
            <a:pPr indent="0" lvl="0" marL="914400" rtl="0" algn="l">
              <a:spcBef>
                <a:spcPts val="250"/>
              </a:spcBef>
              <a:spcAft>
                <a:spcPts val="0"/>
              </a:spcAft>
              <a:buNone/>
            </a:pPr>
            <a:r>
              <a:rPr lang="en" sz="1200">
                <a:latin typeface="Times New Roman"/>
                <a:ea typeface="Times New Roman"/>
                <a:cs typeface="Times New Roman"/>
                <a:sym typeface="Times New Roman"/>
              </a:rPr>
              <a:t> no 256 0 </a:t>
            </a:r>
            <a:endParaRPr sz="1200">
              <a:latin typeface="Times New Roman"/>
              <a:ea typeface="Times New Roman"/>
              <a:cs typeface="Times New Roman"/>
              <a:sym typeface="Times New Roman"/>
            </a:endParaRPr>
          </a:p>
          <a:p>
            <a:pPr indent="457200" lvl="0" marL="457200" rtl="0" algn="l">
              <a:spcBef>
                <a:spcPts val="250"/>
              </a:spcBef>
              <a:spcAft>
                <a:spcPts val="0"/>
              </a:spcAft>
              <a:buNone/>
            </a:pPr>
            <a:r>
              <a:rPr lang="en" sz="1200">
                <a:latin typeface="Times New Roman"/>
                <a:ea typeface="Times New Roman"/>
                <a:cs typeface="Times New Roman"/>
                <a:sym typeface="Times New Roman"/>
              </a:rPr>
              <a:t> yes 9523 1288 </a:t>
            </a:r>
            <a:endParaRPr sz="1200">
              <a:latin typeface="Times New Roman"/>
              <a:ea typeface="Times New Roman"/>
              <a:cs typeface="Times New Roman"/>
              <a:sym typeface="Times New Roman"/>
            </a:endParaRPr>
          </a:p>
          <a:p>
            <a:pPr indent="-304800" lvl="0" marL="457200" rtl="0" algn="l">
              <a:spcBef>
                <a:spcPts val="1900"/>
              </a:spcBef>
              <a:spcAft>
                <a:spcPts val="0"/>
              </a:spcAft>
              <a:buSzPts val="1200"/>
              <a:buFont typeface="Times New Roman"/>
              <a:buChar char="▪"/>
            </a:pPr>
            <a:r>
              <a:rPr lang="en" sz="1200">
                <a:latin typeface="Times New Roman"/>
                <a:ea typeface="Times New Roman"/>
                <a:cs typeface="Times New Roman"/>
                <a:sym typeface="Times New Roman"/>
              </a:rPr>
              <a:t> Accuracy : 0.1395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Precision: 0.112048717</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Recall: 1</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F-Measure: 0.249207264</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Error Rate: 0.8605</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 95% CI : (0.1331, 0.1461)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 No Information Rate : 0.8836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 P-Value [Acc &gt; NIR] : 1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 Kappa : 0.0062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 Mcnemar's Test P-Value : &lt;2e-16</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t/>
            </a:r>
            <a:endParaRPr sz="1200">
              <a:latin typeface="Times New Roman"/>
              <a:ea typeface="Times New Roman"/>
              <a:cs typeface="Times New Roman"/>
              <a:sym typeface="Times New Roman"/>
            </a:endParaRPr>
          </a:p>
          <a:p>
            <a:pPr indent="0" lvl="0" marL="0" rtl="0" algn="l">
              <a:spcBef>
                <a:spcPts val="1900"/>
              </a:spcBef>
              <a:spcAft>
                <a:spcPts val="0"/>
              </a:spcAft>
              <a:buNone/>
            </a:pPr>
            <a:r>
              <a:t/>
            </a:r>
            <a:endParaRPr sz="1100"/>
          </a:p>
        </p:txBody>
      </p:sp>
      <p:sp>
        <p:nvSpPr>
          <p:cNvPr id="227" name="Google Shape;227;p40"/>
          <p:cNvSpPr txBox="1"/>
          <p:nvPr>
            <p:ph idx="12" type="sldNum"/>
          </p:nvPr>
        </p:nvSpPr>
        <p:spPr>
          <a:xfrm>
            <a:off x="6577015" y="4869656"/>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228" name="Google Shape;228;p40"/>
          <p:cNvPicPr preferRelativeResize="0"/>
          <p:nvPr/>
        </p:nvPicPr>
        <p:blipFill>
          <a:blip r:embed="rId3">
            <a:alphaModFix/>
          </a:blip>
          <a:stretch>
            <a:fillRect/>
          </a:stretch>
        </p:blipFill>
        <p:spPr>
          <a:xfrm>
            <a:off x="3352800" y="1812175"/>
            <a:ext cx="5791200" cy="2895600"/>
          </a:xfrm>
          <a:prstGeom prst="rect">
            <a:avLst/>
          </a:prstGeom>
          <a:noFill/>
          <a:ln>
            <a:noFill/>
          </a:ln>
        </p:spPr>
      </p:pic>
    </p:spTree>
  </p:cSld>
  <p:clrMapOvr>
    <a:masterClrMapping/>
  </p:clrMapOvr>
  <mc:AlternateContent>
    <mc:Choice Requires="p14">
      <p:transition p14:dur="1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457202" y="400052"/>
            <a:ext cx="8164512" cy="40164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Discussions</a:t>
            </a:r>
            <a:endParaRPr sz="2000"/>
          </a:p>
        </p:txBody>
      </p:sp>
      <p:sp>
        <p:nvSpPr>
          <p:cNvPr id="234" name="Google Shape;234;p41"/>
          <p:cNvSpPr txBox="1"/>
          <p:nvPr>
            <p:ph idx="1" type="body"/>
          </p:nvPr>
        </p:nvSpPr>
        <p:spPr>
          <a:xfrm>
            <a:off x="457202" y="857250"/>
            <a:ext cx="8177213" cy="3977879"/>
          </a:xfrm>
          <a:prstGeom prst="rect">
            <a:avLst/>
          </a:prstGeom>
          <a:noFill/>
          <a:ln>
            <a:noFill/>
          </a:ln>
        </p:spPr>
        <p:txBody>
          <a:bodyPr anchorCtr="0" anchor="t" bIns="34275" lIns="68575" spcFirstLastPara="1" rIns="68575" wrap="square" tIns="34275">
            <a:noAutofit/>
          </a:bodyPr>
          <a:lstStyle/>
          <a:p>
            <a:pPr indent="-158750" lvl="0" marL="165100" rtl="0" algn="l">
              <a:spcBef>
                <a:spcPts val="0"/>
              </a:spcBef>
              <a:spcAft>
                <a:spcPts val="0"/>
              </a:spcAft>
              <a:buSzPts val="2100"/>
              <a:buChar char="▪"/>
            </a:pPr>
            <a:r>
              <a:rPr lang="en" sz="1100"/>
              <a:t>What did you find about your model? </a:t>
            </a:r>
            <a:endParaRPr sz="1100"/>
          </a:p>
          <a:p>
            <a:pPr indent="0" lvl="0" marL="0" rtl="0" algn="l">
              <a:spcBef>
                <a:spcPts val="600"/>
              </a:spcBef>
              <a:spcAft>
                <a:spcPts val="0"/>
              </a:spcAft>
              <a:buNone/>
            </a:pPr>
            <a:r>
              <a:rPr lang="en" sz="1100"/>
              <a:t>           Is it a good model? Why?</a:t>
            </a:r>
            <a:endParaRPr sz="1100"/>
          </a:p>
          <a:p>
            <a:pPr indent="-298450" lvl="0" marL="457200" rtl="0" algn="l">
              <a:lnSpc>
                <a:spcPct val="150000"/>
              </a:lnSpc>
              <a:spcBef>
                <a:spcPts val="600"/>
              </a:spcBef>
              <a:spcAft>
                <a:spcPts val="0"/>
              </a:spcAft>
              <a:buSzPts val="1100"/>
              <a:buChar char="-"/>
            </a:pPr>
            <a:r>
              <a:rPr lang="en" sz="1100"/>
              <a:t>The model that we used was not ideal as it had put us through various errors in </a:t>
            </a:r>
            <a:r>
              <a:rPr lang="en" sz="1100"/>
              <a:t>predicting</a:t>
            </a:r>
            <a:r>
              <a:rPr lang="en" sz="1100"/>
              <a:t> the accuracy of whether customers were likely to subscribe to a term. </a:t>
            </a:r>
            <a:endParaRPr sz="1100"/>
          </a:p>
          <a:p>
            <a:pPr indent="0" lvl="0" marL="0" rtl="0" algn="l">
              <a:spcBef>
                <a:spcPts val="600"/>
              </a:spcBef>
              <a:spcAft>
                <a:spcPts val="0"/>
              </a:spcAft>
              <a:buNone/>
            </a:pPr>
            <a:r>
              <a:t/>
            </a:r>
            <a:endParaRPr sz="1100"/>
          </a:p>
          <a:p>
            <a:pPr indent="0" lvl="0" marL="342900" rtl="0" algn="l">
              <a:spcBef>
                <a:spcPts val="600"/>
              </a:spcBef>
              <a:spcAft>
                <a:spcPts val="0"/>
              </a:spcAft>
              <a:buNone/>
            </a:pPr>
            <a:r>
              <a:rPr lang="en" sz="1100"/>
              <a:t>How can you improve it?</a:t>
            </a:r>
            <a:endParaRPr sz="1100"/>
          </a:p>
          <a:p>
            <a:pPr indent="-298450" lvl="0" marL="457200" rtl="0" algn="l">
              <a:lnSpc>
                <a:spcPct val="150000"/>
              </a:lnSpc>
              <a:spcBef>
                <a:spcPts val="600"/>
              </a:spcBef>
              <a:spcAft>
                <a:spcPts val="0"/>
              </a:spcAft>
              <a:buSzPts val="1100"/>
              <a:buChar char="-"/>
            </a:pPr>
            <a:r>
              <a:rPr lang="en" sz="1100"/>
              <a:t>We had tried to attempt to improve results through the cleaning of data. Upon each cleaning, we had realized that the accuracy had kept falling and so we determined it would not be beneficial to try and improve this model. </a:t>
            </a:r>
            <a:endParaRPr sz="1100"/>
          </a:p>
          <a:p>
            <a:pPr indent="0" lvl="0" marL="342900" rtl="0" algn="l">
              <a:spcBef>
                <a:spcPts val="600"/>
              </a:spcBef>
              <a:spcAft>
                <a:spcPts val="0"/>
              </a:spcAft>
              <a:buNone/>
            </a:pPr>
            <a:r>
              <a:t/>
            </a:r>
            <a:endParaRPr sz="1100"/>
          </a:p>
          <a:p>
            <a:pPr indent="0" lvl="0" marL="457200" rtl="0" algn="l">
              <a:spcBef>
                <a:spcPts val="600"/>
              </a:spcBef>
              <a:spcAft>
                <a:spcPts val="0"/>
              </a:spcAft>
              <a:buNone/>
            </a:pPr>
            <a:r>
              <a:t/>
            </a:r>
            <a:endParaRPr sz="1100"/>
          </a:p>
        </p:txBody>
      </p:sp>
      <p:sp>
        <p:nvSpPr>
          <p:cNvPr id="235" name="Google Shape;235;p41"/>
          <p:cNvSpPr txBox="1"/>
          <p:nvPr>
            <p:ph idx="12" type="sldNum"/>
          </p:nvPr>
        </p:nvSpPr>
        <p:spPr>
          <a:xfrm>
            <a:off x="6577015"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mc:AlternateContent>
    <mc:Choice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457202" y="400052"/>
            <a:ext cx="8164512" cy="40164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Conclusion and Future Work</a:t>
            </a:r>
            <a:endParaRPr sz="2000"/>
          </a:p>
        </p:txBody>
      </p:sp>
      <p:sp>
        <p:nvSpPr>
          <p:cNvPr id="241" name="Google Shape;241;p42"/>
          <p:cNvSpPr txBox="1"/>
          <p:nvPr>
            <p:ph idx="1" type="body"/>
          </p:nvPr>
        </p:nvSpPr>
        <p:spPr>
          <a:xfrm>
            <a:off x="457202" y="857250"/>
            <a:ext cx="8177213" cy="3977879"/>
          </a:xfrm>
          <a:prstGeom prst="rect">
            <a:avLst/>
          </a:prstGeom>
          <a:noFill/>
          <a:ln>
            <a:noFill/>
          </a:ln>
        </p:spPr>
        <p:txBody>
          <a:bodyPr anchorCtr="0" anchor="t" bIns="34275" lIns="68575" spcFirstLastPara="1" rIns="68575" wrap="square" tIns="34275">
            <a:noAutofit/>
          </a:bodyPr>
          <a:lstStyle/>
          <a:p>
            <a:pPr indent="-158750" lvl="0" marL="165100" rtl="0" algn="l">
              <a:spcBef>
                <a:spcPts val="0"/>
              </a:spcBef>
              <a:spcAft>
                <a:spcPts val="0"/>
              </a:spcAft>
              <a:buSzPts val="2100"/>
              <a:buChar char="▪"/>
            </a:pPr>
            <a:r>
              <a:rPr lang="en" sz="1100"/>
              <a:t>Summary of what you did</a:t>
            </a:r>
            <a:endParaRPr sz="1100"/>
          </a:p>
          <a:p>
            <a:pPr indent="-95250" lvl="0" marL="165100" rtl="0" algn="l">
              <a:lnSpc>
                <a:spcPct val="115000"/>
              </a:lnSpc>
              <a:spcBef>
                <a:spcPts val="0"/>
              </a:spcBef>
              <a:spcAft>
                <a:spcPts val="0"/>
              </a:spcAft>
              <a:buSzPts val="1100"/>
              <a:buChar char="▪"/>
            </a:pPr>
            <a:r>
              <a:rPr lang="en" sz="1200">
                <a:latin typeface="Times New Roman"/>
                <a:ea typeface="Times New Roman"/>
                <a:cs typeface="Times New Roman"/>
                <a:sym typeface="Times New Roman"/>
              </a:rPr>
              <a:t>We initially explored the data by deciding to clean it. </a:t>
            </a:r>
            <a:endParaRPr sz="1200">
              <a:latin typeface="Times New Roman"/>
              <a:ea typeface="Times New Roman"/>
              <a:cs typeface="Times New Roman"/>
              <a:sym typeface="Times New Roman"/>
            </a:endParaRPr>
          </a:p>
          <a:p>
            <a:pPr indent="-95250" lvl="0" marL="165100" rtl="0" algn="l">
              <a:lnSpc>
                <a:spcPct val="115000"/>
              </a:lnSpc>
              <a:spcBef>
                <a:spcPts val="0"/>
              </a:spcBef>
              <a:spcAft>
                <a:spcPts val="0"/>
              </a:spcAft>
              <a:buSzPts val="1100"/>
              <a:buChar char="▪"/>
            </a:pPr>
            <a:r>
              <a:rPr lang="en" sz="1200">
                <a:latin typeface="Times New Roman"/>
                <a:ea typeface="Times New Roman"/>
                <a:cs typeface="Times New Roman"/>
                <a:sym typeface="Times New Roman"/>
              </a:rPr>
              <a:t>The goal of this exploration was to see how the cleaning of data would affect the accuracy rate of our data, which was done through a confusion matrix. </a:t>
            </a:r>
            <a:endParaRPr sz="1200">
              <a:latin typeface="Times New Roman"/>
              <a:ea typeface="Times New Roman"/>
              <a:cs typeface="Times New Roman"/>
              <a:sym typeface="Times New Roman"/>
            </a:endParaRPr>
          </a:p>
          <a:p>
            <a:pPr indent="-95250" lvl="0" marL="165100" rtl="0" algn="l">
              <a:lnSpc>
                <a:spcPct val="115000"/>
              </a:lnSpc>
              <a:spcBef>
                <a:spcPts val="0"/>
              </a:spcBef>
              <a:spcAft>
                <a:spcPts val="0"/>
              </a:spcAft>
              <a:buSzPts val="1100"/>
              <a:buChar char="▪"/>
            </a:pPr>
            <a:r>
              <a:rPr lang="en" sz="1200">
                <a:latin typeface="Times New Roman"/>
                <a:ea typeface="Times New Roman"/>
                <a:cs typeface="Times New Roman"/>
                <a:sym typeface="Times New Roman"/>
              </a:rPr>
              <a:t>The results were not what we expected as the accuracy rate fell as opposed to going up. The accuracy rate of the data was ~ 14.35%. </a:t>
            </a:r>
            <a:endParaRPr sz="1200">
              <a:latin typeface="Times New Roman"/>
              <a:ea typeface="Times New Roman"/>
              <a:cs typeface="Times New Roman"/>
              <a:sym typeface="Times New Roman"/>
            </a:endParaRPr>
          </a:p>
          <a:p>
            <a:pPr indent="-95250" lvl="0" marL="165100" rtl="0" algn="l">
              <a:lnSpc>
                <a:spcPct val="115000"/>
              </a:lnSpc>
              <a:spcBef>
                <a:spcPts val="0"/>
              </a:spcBef>
              <a:spcAft>
                <a:spcPts val="0"/>
              </a:spcAft>
              <a:buSzPts val="1100"/>
              <a:buChar char="▪"/>
            </a:pPr>
            <a:r>
              <a:rPr lang="en" sz="1200">
                <a:latin typeface="Times New Roman"/>
                <a:ea typeface="Times New Roman"/>
                <a:cs typeface="Times New Roman"/>
                <a:sym typeface="Times New Roman"/>
              </a:rPr>
              <a:t>We concluded that the </a:t>
            </a:r>
            <a:r>
              <a:rPr i="1" lang="en" sz="1200">
                <a:latin typeface="Times New Roman"/>
                <a:ea typeface="Times New Roman"/>
                <a:cs typeface="Times New Roman"/>
                <a:sym typeface="Times New Roman"/>
              </a:rPr>
              <a:t>KNN</a:t>
            </a:r>
            <a:r>
              <a:rPr lang="en" sz="1200">
                <a:latin typeface="Times New Roman"/>
                <a:ea typeface="Times New Roman"/>
                <a:cs typeface="Times New Roman"/>
                <a:sym typeface="Times New Roman"/>
              </a:rPr>
              <a:t>, </a:t>
            </a:r>
            <a:r>
              <a:rPr i="1" lang="en" sz="1200">
                <a:latin typeface="Times New Roman"/>
                <a:ea typeface="Times New Roman"/>
                <a:cs typeface="Times New Roman"/>
                <a:sym typeface="Times New Roman"/>
              </a:rPr>
              <a:t>KNNCAT, KNNImputation </a:t>
            </a:r>
            <a:r>
              <a:rPr lang="en" sz="1200">
                <a:latin typeface="Times New Roman"/>
                <a:ea typeface="Times New Roman"/>
                <a:cs typeface="Times New Roman"/>
                <a:sym typeface="Times New Roman"/>
              </a:rPr>
              <a:t>were not compatible with our data as it had led us into many loops of errors, negatively impacting our results. </a:t>
            </a:r>
            <a:endParaRPr sz="1200">
              <a:latin typeface="Times New Roman"/>
              <a:ea typeface="Times New Roman"/>
              <a:cs typeface="Times New Roman"/>
              <a:sym typeface="Times New Roman"/>
            </a:endParaRPr>
          </a:p>
          <a:p>
            <a:pPr indent="-95250" lvl="0" marL="165100" rtl="0" algn="l">
              <a:spcBef>
                <a:spcPts val="0"/>
              </a:spcBef>
              <a:spcAft>
                <a:spcPts val="0"/>
              </a:spcAft>
              <a:buSzPts val="1100"/>
              <a:buChar char="▪"/>
            </a:pPr>
            <a:r>
              <a:t/>
            </a:r>
            <a:endParaRPr sz="1100"/>
          </a:p>
          <a:p>
            <a:pPr indent="-158750" lvl="0" marL="165100" rtl="0" algn="l">
              <a:spcBef>
                <a:spcPts val="800"/>
              </a:spcBef>
              <a:spcAft>
                <a:spcPts val="0"/>
              </a:spcAft>
              <a:buSzPts val="2100"/>
              <a:buChar char="▪"/>
            </a:pPr>
            <a:r>
              <a:rPr lang="en" sz="1100"/>
              <a:t>What would you do in future to improve the models?</a:t>
            </a:r>
            <a:endParaRPr sz="1100"/>
          </a:p>
          <a:p>
            <a:pPr indent="-95250" lvl="0" marL="165100" rtl="0" algn="l">
              <a:spcBef>
                <a:spcPts val="800"/>
              </a:spcBef>
              <a:spcAft>
                <a:spcPts val="0"/>
              </a:spcAft>
              <a:buSzPts val="1100"/>
              <a:buChar char="▪"/>
            </a:pPr>
            <a:r>
              <a:rPr lang="en" sz="1100"/>
              <a:t> In the future, to improve the model we would have the KNN model work as without the KNN learning method our accuracy rate had been much lower than expected.</a:t>
            </a:r>
            <a:endParaRPr sz="1100"/>
          </a:p>
          <a:p>
            <a:pPr indent="-25400" lvl="0" marL="165100" rtl="0" algn="l">
              <a:spcBef>
                <a:spcPts val="800"/>
              </a:spcBef>
              <a:spcAft>
                <a:spcPts val="0"/>
              </a:spcAft>
              <a:buSzPts val="2100"/>
              <a:buNone/>
            </a:pPr>
            <a:r>
              <a:t/>
            </a:r>
            <a:endParaRPr sz="1100"/>
          </a:p>
        </p:txBody>
      </p:sp>
      <p:sp>
        <p:nvSpPr>
          <p:cNvPr id="242" name="Google Shape;242;p42"/>
          <p:cNvSpPr txBox="1"/>
          <p:nvPr>
            <p:ph idx="12" type="sldNum"/>
          </p:nvPr>
        </p:nvSpPr>
        <p:spPr>
          <a:xfrm>
            <a:off x="6577015"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mc:AlternateContent>
    <mc:Choice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457202" y="400052"/>
            <a:ext cx="8164512" cy="40164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Project Objective</a:t>
            </a:r>
            <a:endParaRPr sz="2000"/>
          </a:p>
        </p:txBody>
      </p:sp>
      <p:sp>
        <p:nvSpPr>
          <p:cNvPr id="161" name="Google Shape;161;p32"/>
          <p:cNvSpPr txBox="1"/>
          <p:nvPr>
            <p:ph idx="1" type="body"/>
          </p:nvPr>
        </p:nvSpPr>
        <p:spPr>
          <a:xfrm>
            <a:off x="457200" y="857250"/>
            <a:ext cx="8177100" cy="4012500"/>
          </a:xfrm>
          <a:prstGeom prst="rect">
            <a:avLst/>
          </a:prstGeom>
          <a:noFill/>
          <a:ln>
            <a:noFill/>
          </a:ln>
        </p:spPr>
        <p:txBody>
          <a:bodyPr anchorCtr="0" anchor="t" bIns="34275" lIns="68575" spcFirstLastPara="1" rIns="68575" wrap="square" tIns="34275">
            <a:noAutofit/>
          </a:bodyPr>
          <a:lstStyle/>
          <a:p>
            <a:pPr indent="0" lvl="0" marL="0" marR="68780" rtl="0" algn="l">
              <a:lnSpc>
                <a:spcPct val="100000"/>
              </a:lnSpc>
              <a:spcBef>
                <a:spcPts val="1900"/>
              </a:spcBef>
              <a:spcAft>
                <a:spcPts val="0"/>
              </a:spcAft>
              <a:buClr>
                <a:schemeClr val="dk1"/>
              </a:buClr>
              <a:buSzPts val="1100"/>
              <a:buFont typeface="Arial"/>
              <a:buNone/>
            </a:pPr>
            <a:r>
              <a:rPr lang="en" sz="1400">
                <a:highlight>
                  <a:srgbClr val="FFFFFF"/>
                </a:highlight>
              </a:rPr>
              <a:t>The datasets that we used helped us make predictions as to whether or not a client would subscribe to a term deposit with the financial institution. The data was split into two sets, a bank train set and a bank test set. Using the training data, we created three models using the classification model, then these same models were used on the bank test set to test said data. For each of the classification trees, a confusion matrix was implemented to calculate the projected accuracy of the models. We also used KNN models but their results were not very insightful.</a:t>
            </a:r>
            <a:endParaRPr sz="1400">
              <a:highlight>
                <a:srgbClr val="FFFFFF"/>
              </a:highlight>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62" name="Google Shape;162;p32"/>
          <p:cNvSpPr txBox="1"/>
          <p:nvPr>
            <p:ph idx="12" type="sldNum"/>
          </p:nvPr>
        </p:nvSpPr>
        <p:spPr>
          <a:xfrm>
            <a:off x="6577015"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163" name="Google Shape;163;p32"/>
          <p:cNvPicPr preferRelativeResize="0"/>
          <p:nvPr/>
        </p:nvPicPr>
        <p:blipFill>
          <a:blip r:embed="rId3">
            <a:alphaModFix/>
          </a:blip>
          <a:stretch>
            <a:fillRect/>
          </a:stretch>
        </p:blipFill>
        <p:spPr>
          <a:xfrm>
            <a:off x="575350" y="2916513"/>
            <a:ext cx="3609975" cy="1349150"/>
          </a:xfrm>
          <a:prstGeom prst="rect">
            <a:avLst/>
          </a:prstGeom>
          <a:noFill/>
          <a:ln>
            <a:noFill/>
          </a:ln>
        </p:spPr>
      </p:pic>
      <p:pic>
        <p:nvPicPr>
          <p:cNvPr id="164" name="Google Shape;164;p32"/>
          <p:cNvPicPr preferRelativeResize="0"/>
          <p:nvPr/>
        </p:nvPicPr>
        <p:blipFill rotWithShape="1">
          <a:blip r:embed="rId4">
            <a:alphaModFix/>
          </a:blip>
          <a:srcRect b="0" l="0" r="0" t="0"/>
          <a:stretch/>
        </p:blipFill>
        <p:spPr>
          <a:xfrm>
            <a:off x="4455600" y="2571750"/>
            <a:ext cx="4166124" cy="1939925"/>
          </a:xfrm>
          <a:prstGeom prst="rect">
            <a:avLst/>
          </a:prstGeom>
          <a:noFill/>
          <a:ln>
            <a:noFill/>
          </a:ln>
        </p:spPr>
      </p:pic>
    </p:spTree>
  </p:cSld>
  <p:clrMapOvr>
    <a:masterClrMapping/>
  </p:clrMapOvr>
  <mc:AlternateContent>
    <mc:Choice Requires="p14">
      <p:transition p14:dur="1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457202" y="400052"/>
            <a:ext cx="8164512" cy="40164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Data Cleaning</a:t>
            </a:r>
            <a:endParaRPr sz="2000"/>
          </a:p>
        </p:txBody>
      </p:sp>
      <p:sp>
        <p:nvSpPr>
          <p:cNvPr id="170" name="Google Shape;170;p33"/>
          <p:cNvSpPr txBox="1"/>
          <p:nvPr>
            <p:ph idx="1" type="body"/>
          </p:nvPr>
        </p:nvSpPr>
        <p:spPr>
          <a:xfrm>
            <a:off x="457202" y="857250"/>
            <a:ext cx="8177213" cy="397787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2100"/>
              <a:buNone/>
            </a:pPr>
            <a:r>
              <a:rPr b="1" lang="en" sz="1200">
                <a:latin typeface="Times New Roman"/>
                <a:ea typeface="Times New Roman"/>
                <a:cs typeface="Times New Roman"/>
                <a:sym typeface="Times New Roman"/>
              </a:rPr>
              <a:t>Accuracy</a:t>
            </a:r>
            <a:r>
              <a:rPr b="1" lang="en" sz="1200">
                <a:latin typeface="Times New Roman"/>
                <a:ea typeface="Times New Roman"/>
                <a:cs typeface="Times New Roman"/>
                <a:sym typeface="Times New Roman"/>
              </a:rPr>
              <a:t> of Training Data Compared to Test Data </a:t>
            </a:r>
            <a:endParaRPr b="1" sz="1200">
              <a:latin typeface="Times New Roman"/>
              <a:ea typeface="Times New Roman"/>
              <a:cs typeface="Times New Roman"/>
              <a:sym typeface="Times New Roman"/>
            </a:endParaRPr>
          </a:p>
          <a:p>
            <a:pPr indent="0" lvl="0" marL="0" rtl="0" algn="l">
              <a:spcBef>
                <a:spcPts val="0"/>
              </a:spcBef>
              <a:spcAft>
                <a:spcPts val="0"/>
              </a:spcAft>
              <a:buSzPts val="2100"/>
              <a:buNone/>
            </a:pPr>
            <a:r>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14.36%</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Cleaning the Data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Code: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 (Banktrainset [Banktrainset == "unknown"] &lt;- "NA" , Banktestset [Banktestset == "unknown"] &lt;- "NA")</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Result: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All unknowns were changed and replaced with NA</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Then again the classification tree was used and test predict on the cleaned data to create another decision tree and </a:t>
            </a:r>
            <a:r>
              <a:rPr lang="en" sz="1200">
                <a:latin typeface="Times New Roman"/>
                <a:ea typeface="Times New Roman"/>
                <a:cs typeface="Times New Roman"/>
                <a:sym typeface="Times New Roman"/>
              </a:rPr>
              <a:t>confusion matrix.</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Accuracy:14.35%</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Cleaning Data Even Further </a:t>
            </a:r>
            <a:endParaRPr b="1"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Code: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i="1"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(BanktrainnoNA &lt;- na.omit(Banktrainset), View(BanktrainnoNA), BanktestnoNA &lt;- na.omit(Banktestset),View(testnoNA)</a:t>
            </a:r>
            <a:r>
              <a:rPr i="1"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Result: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Removed all the rows with “NA</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Accuracy: 13.95%</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p:txBody>
      </p:sp>
      <p:sp>
        <p:nvSpPr>
          <p:cNvPr id="171" name="Google Shape;171;p33"/>
          <p:cNvSpPr txBox="1"/>
          <p:nvPr>
            <p:ph idx="12" type="sldNum"/>
          </p:nvPr>
        </p:nvSpPr>
        <p:spPr>
          <a:xfrm>
            <a:off x="6577015"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mc:AlternateContent>
    <mc:Choice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457202" y="400052"/>
            <a:ext cx="8164512" cy="40164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Learning Methods</a:t>
            </a:r>
            <a:endParaRPr sz="2000"/>
          </a:p>
        </p:txBody>
      </p:sp>
      <p:sp>
        <p:nvSpPr>
          <p:cNvPr id="177" name="Google Shape;177;p34"/>
          <p:cNvSpPr txBox="1"/>
          <p:nvPr>
            <p:ph idx="1" type="body"/>
          </p:nvPr>
        </p:nvSpPr>
        <p:spPr>
          <a:xfrm>
            <a:off x="457202" y="857250"/>
            <a:ext cx="8177213" cy="397787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400"/>
              <a:t>Classification </a:t>
            </a:r>
            <a:r>
              <a:rPr lang="en" sz="1500">
                <a:highlight>
                  <a:srgbClr val="FFFFFF"/>
                </a:highlight>
                <a:latin typeface="Times New Roman"/>
                <a:ea typeface="Times New Roman"/>
                <a:cs typeface="Times New Roman"/>
                <a:sym typeface="Times New Roman"/>
              </a:rPr>
              <a:t>Tree:</a:t>
            </a:r>
            <a:endParaRPr sz="1400"/>
          </a:p>
          <a:p>
            <a:pPr indent="0" lvl="0" marL="165100" rtl="0" algn="l">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400">
                <a:highlight>
                  <a:srgbClr val="FFFFFF"/>
                </a:highlight>
              </a:rPr>
              <a:t>The classification tree learning method can</a:t>
            </a:r>
            <a:r>
              <a:rPr lang="en" sz="1400"/>
              <a:t> b</a:t>
            </a:r>
            <a:r>
              <a:rPr lang="en" sz="1400">
                <a:highlight>
                  <a:srgbClr val="FFFFFF"/>
                </a:highlight>
              </a:rPr>
              <a:t>e used for categorical and continuous data. We chose to represent the results of the classification tree as models, 1, 2 and 3. Since our data was numerical and categorical the decision tree model was used to represent the data values</a:t>
            </a:r>
            <a:endParaRPr sz="1400">
              <a:highlight>
                <a:srgbClr val="FFFFFF"/>
              </a:highlight>
            </a:endParaRPr>
          </a:p>
          <a:p>
            <a:pPr indent="0" lvl="0" marL="457200" rtl="0" algn="l">
              <a:spcBef>
                <a:spcPts val="0"/>
              </a:spcBef>
              <a:spcAft>
                <a:spcPts val="0"/>
              </a:spcAft>
              <a:buNone/>
            </a:pPr>
            <a:r>
              <a:t/>
            </a:r>
            <a:endParaRPr sz="1400">
              <a:highlight>
                <a:srgbClr val="FFFFFF"/>
              </a:highlight>
            </a:endParaRPr>
          </a:p>
          <a:p>
            <a:pPr indent="0" lvl="0" marL="457200" rtl="0" algn="l">
              <a:spcBef>
                <a:spcPts val="0"/>
              </a:spcBef>
              <a:spcAft>
                <a:spcPts val="0"/>
              </a:spcAft>
              <a:buNone/>
            </a:pPr>
            <a:r>
              <a:rPr lang="en" sz="1400">
                <a:highlight>
                  <a:srgbClr val="FFFFFF"/>
                </a:highlight>
              </a:rPr>
              <a:t>Figure 1: example of a decision tree </a:t>
            </a:r>
            <a:endParaRPr sz="1400">
              <a:highlight>
                <a:srgbClr val="FFFFFF"/>
              </a:highlight>
            </a:endParaRPr>
          </a:p>
          <a:p>
            <a:pPr indent="0" lvl="0" marL="457200" rtl="0" algn="l">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
        <p:nvSpPr>
          <p:cNvPr id="178" name="Google Shape;178;p34"/>
          <p:cNvSpPr txBox="1"/>
          <p:nvPr>
            <p:ph idx="12" type="sldNum"/>
          </p:nvPr>
        </p:nvSpPr>
        <p:spPr>
          <a:xfrm>
            <a:off x="6577015"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179" name="Google Shape;179;p34"/>
          <p:cNvPicPr preferRelativeResize="0"/>
          <p:nvPr/>
        </p:nvPicPr>
        <p:blipFill>
          <a:blip r:embed="rId3">
            <a:alphaModFix/>
          </a:blip>
          <a:stretch>
            <a:fillRect/>
          </a:stretch>
        </p:blipFill>
        <p:spPr>
          <a:xfrm>
            <a:off x="1607312" y="2691525"/>
            <a:ext cx="5864300" cy="1894450"/>
          </a:xfrm>
          <a:prstGeom prst="rect">
            <a:avLst/>
          </a:prstGeom>
          <a:noFill/>
          <a:ln>
            <a:noFill/>
          </a:ln>
        </p:spPr>
      </p:pic>
    </p:spTree>
  </p:cSld>
  <p:clrMapOvr>
    <a:masterClrMapping/>
  </p:clrMapOvr>
  <mc:AlternateContent>
    <mc:Choice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457202" y="400052"/>
            <a:ext cx="8164512" cy="40164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Learning Methods</a:t>
            </a:r>
            <a:endParaRPr sz="2000"/>
          </a:p>
        </p:txBody>
      </p:sp>
      <p:sp>
        <p:nvSpPr>
          <p:cNvPr id="185" name="Google Shape;185;p35"/>
          <p:cNvSpPr txBox="1"/>
          <p:nvPr>
            <p:ph idx="1" type="body"/>
          </p:nvPr>
        </p:nvSpPr>
        <p:spPr>
          <a:xfrm>
            <a:off x="457202" y="857250"/>
            <a:ext cx="8177213" cy="397787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400"/>
              <a:t>Confusion Matrix :</a:t>
            </a:r>
            <a:endParaRPr sz="1400"/>
          </a:p>
          <a:p>
            <a:pPr indent="0" lvl="0" marL="457200" rtl="0" algn="l">
              <a:spcBef>
                <a:spcPts val="0"/>
              </a:spcBef>
              <a:spcAft>
                <a:spcPts val="0"/>
              </a:spcAft>
              <a:buNone/>
            </a:pPr>
            <a:r>
              <a:rPr lang="en" sz="1300">
                <a:highlight>
                  <a:srgbClr val="FFFFFF"/>
                </a:highlight>
              </a:rPr>
              <a:t>For each decision tree model we used a confusion matrix. The confusion matrix acted to calculate the amount of True Negatives, True Positives,</a:t>
            </a:r>
            <a:r>
              <a:rPr lang="en" sz="1300"/>
              <a:t> </a:t>
            </a:r>
            <a:r>
              <a:rPr lang="en" sz="1300">
                <a:highlight>
                  <a:srgbClr val="FFFFFF"/>
                </a:highlight>
              </a:rPr>
              <a:t>False Negatives, and False Positives values we had within our data</a:t>
            </a:r>
            <a:endParaRPr sz="1300">
              <a:highlight>
                <a:srgbClr val="FFFFFF"/>
              </a:highlight>
            </a:endParaRPr>
          </a:p>
          <a:p>
            <a:pPr indent="0" lvl="0" marL="0" rtl="0" algn="l">
              <a:spcBef>
                <a:spcPts val="0"/>
              </a:spcBef>
              <a:spcAft>
                <a:spcPts val="0"/>
              </a:spcAft>
              <a:buNone/>
            </a:pPr>
            <a:r>
              <a:rPr lang="en" sz="1400">
                <a:highlight>
                  <a:srgbClr val="FFFFFF"/>
                </a:highlight>
              </a:rPr>
              <a:t>                                                                         </a:t>
            </a:r>
            <a:endParaRPr sz="1400">
              <a:highlight>
                <a:srgbClr val="FFFFFF"/>
              </a:highlight>
            </a:endParaRPr>
          </a:p>
          <a:p>
            <a:pPr indent="0" lvl="0" marL="0" rtl="0" algn="l">
              <a:spcBef>
                <a:spcPts val="0"/>
              </a:spcBef>
              <a:spcAft>
                <a:spcPts val="0"/>
              </a:spcAft>
              <a:buNone/>
            </a:pPr>
            <a:r>
              <a:rPr lang="en" sz="1400">
                <a:highlight>
                  <a:srgbClr val="FFFFFF"/>
                </a:highlight>
              </a:rPr>
              <a:t>Confusion Matrix 1:                                                                        Confusion Matrix 2:</a:t>
            </a:r>
            <a:endParaRPr sz="1400">
              <a:highlight>
                <a:srgbClr val="FFFFFF"/>
              </a:highlight>
            </a:endParaRPr>
          </a:p>
          <a:p>
            <a:pPr indent="0" lvl="0" marL="457200" rtl="0" algn="l">
              <a:spcBef>
                <a:spcPts val="0"/>
              </a:spcBef>
              <a:spcAft>
                <a:spcPts val="0"/>
              </a:spcAft>
              <a:buNone/>
            </a:pPr>
            <a:r>
              <a:t/>
            </a:r>
            <a:endParaRPr sz="1400">
              <a:highlight>
                <a:srgbClr val="FFFFFF"/>
              </a:highlight>
            </a:endParaRPr>
          </a:p>
          <a:p>
            <a:pPr indent="0" lvl="0" marL="457200" rtl="0" algn="l">
              <a:spcBef>
                <a:spcPts val="0"/>
              </a:spcBef>
              <a:spcAft>
                <a:spcPts val="0"/>
              </a:spcAft>
              <a:buNone/>
            </a:pPr>
            <a:r>
              <a:t/>
            </a:r>
            <a:endParaRPr sz="1400">
              <a:highlight>
                <a:srgbClr val="FFFFFF"/>
              </a:highlight>
            </a:endParaRPr>
          </a:p>
          <a:p>
            <a:pPr indent="0" lvl="0" marL="457200" rtl="0" algn="l">
              <a:spcBef>
                <a:spcPts val="0"/>
              </a:spcBef>
              <a:spcAft>
                <a:spcPts val="0"/>
              </a:spcAft>
              <a:buNone/>
            </a:pPr>
            <a:r>
              <a:t/>
            </a:r>
            <a:endParaRPr sz="1400">
              <a:highlight>
                <a:srgbClr val="FFFFFF"/>
              </a:highlight>
            </a:endParaRPr>
          </a:p>
          <a:p>
            <a:pPr indent="0" lvl="0" marL="457200" rtl="0" algn="l">
              <a:spcBef>
                <a:spcPts val="0"/>
              </a:spcBef>
              <a:spcAft>
                <a:spcPts val="0"/>
              </a:spcAft>
              <a:buNone/>
            </a:pPr>
            <a:r>
              <a:t/>
            </a:r>
            <a:endParaRPr sz="1400">
              <a:highlight>
                <a:srgbClr val="FFFFFF"/>
              </a:highlight>
            </a:endParaRPr>
          </a:p>
          <a:p>
            <a:pPr indent="0" lvl="0" marL="457200" rtl="0" algn="l">
              <a:spcBef>
                <a:spcPts val="0"/>
              </a:spcBef>
              <a:spcAft>
                <a:spcPts val="0"/>
              </a:spcAft>
              <a:buNone/>
            </a:pPr>
            <a:r>
              <a:t/>
            </a:r>
            <a:endParaRPr sz="1400">
              <a:highlight>
                <a:srgbClr val="FFFFFF"/>
              </a:highlight>
            </a:endParaRPr>
          </a:p>
          <a:p>
            <a:pPr indent="0" lvl="0" marL="457200" rtl="0" algn="l">
              <a:spcBef>
                <a:spcPts val="0"/>
              </a:spcBef>
              <a:spcAft>
                <a:spcPts val="0"/>
              </a:spcAft>
              <a:buNone/>
            </a:pPr>
            <a:r>
              <a:t/>
            </a:r>
            <a:endParaRPr sz="1400">
              <a:highlight>
                <a:srgbClr val="FFFFFF"/>
              </a:highlight>
            </a:endParaRPr>
          </a:p>
          <a:p>
            <a:pPr indent="0" lvl="0" marL="0" rtl="0" algn="ctr">
              <a:spcBef>
                <a:spcPts val="0"/>
              </a:spcBef>
              <a:spcAft>
                <a:spcPts val="0"/>
              </a:spcAft>
              <a:buNone/>
            </a:pPr>
            <a:r>
              <a:rPr lang="en" sz="1400">
                <a:highlight>
                  <a:srgbClr val="FFFFFF"/>
                </a:highlight>
              </a:rPr>
              <a:t>Confusion Matrix 3: </a:t>
            </a:r>
            <a:endParaRPr sz="1400">
              <a:highlight>
                <a:srgbClr val="FFFFFF"/>
              </a:highlight>
            </a:endParaRPr>
          </a:p>
          <a:p>
            <a:pPr indent="0" lvl="0" marL="0" rtl="0" algn="l">
              <a:spcBef>
                <a:spcPts val="0"/>
              </a:spcBef>
              <a:spcAft>
                <a:spcPts val="0"/>
              </a:spcAft>
              <a:buNone/>
            </a:pPr>
            <a:r>
              <a:t/>
            </a:r>
            <a:endParaRPr sz="1400">
              <a:highlight>
                <a:srgbClr val="FFFFFF"/>
              </a:highlight>
            </a:endParaRPr>
          </a:p>
          <a:p>
            <a:pPr indent="0" lvl="0" marL="0" rtl="0" algn="l">
              <a:spcBef>
                <a:spcPts val="0"/>
              </a:spcBef>
              <a:spcAft>
                <a:spcPts val="0"/>
              </a:spcAft>
              <a:buNone/>
            </a:pPr>
            <a:r>
              <a:t/>
            </a:r>
            <a:endParaRPr sz="1400">
              <a:highlight>
                <a:srgbClr val="FFFFFF"/>
              </a:highlight>
            </a:endParaRPr>
          </a:p>
        </p:txBody>
      </p:sp>
      <p:sp>
        <p:nvSpPr>
          <p:cNvPr id="186" name="Google Shape;186;p35"/>
          <p:cNvSpPr txBox="1"/>
          <p:nvPr>
            <p:ph idx="12" type="sldNum"/>
          </p:nvPr>
        </p:nvSpPr>
        <p:spPr>
          <a:xfrm>
            <a:off x="6577015"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graphicFrame>
        <p:nvGraphicFramePr>
          <p:cNvPr id="187" name="Google Shape;187;p35"/>
          <p:cNvGraphicFramePr/>
          <p:nvPr/>
        </p:nvGraphicFramePr>
        <p:xfrm>
          <a:off x="511975" y="1919568"/>
          <a:ext cx="3000000" cy="3000000"/>
        </p:xfrm>
        <a:graphic>
          <a:graphicData uri="http://schemas.openxmlformats.org/drawingml/2006/table">
            <a:tbl>
              <a:tblPr>
                <a:noFill/>
                <a:tableStyleId>{DC87B609-6BA9-4EB7-8CF4-B990B80DA6FA}</a:tableStyleId>
              </a:tblPr>
              <a:tblGrid>
                <a:gridCol w="1242825"/>
                <a:gridCol w="1242825"/>
                <a:gridCol w="1242825"/>
              </a:tblGrid>
              <a:tr h="421425">
                <a:tc>
                  <a:txBody>
                    <a:bodyPr/>
                    <a:lstStyle/>
                    <a:p>
                      <a:pPr indent="0" lvl="0" marL="0" rtl="0" algn="l">
                        <a:spcBef>
                          <a:spcPts val="0"/>
                        </a:spcBef>
                        <a:spcAft>
                          <a:spcPts val="0"/>
                        </a:spcAft>
                        <a:buNone/>
                      </a:pPr>
                      <a:r>
                        <a:rPr lang="en" sz="1300">
                          <a:latin typeface="Calibri"/>
                          <a:ea typeface="Calibri"/>
                          <a:cs typeface="Calibri"/>
                          <a:sym typeface="Calibri"/>
                        </a:rPr>
                        <a:t>Prediction </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No</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Yes</a:t>
                      </a:r>
                      <a:endParaRPr sz="1300">
                        <a:latin typeface="Calibri"/>
                        <a:ea typeface="Calibri"/>
                        <a:cs typeface="Calibri"/>
                        <a:sym typeface="Calibri"/>
                      </a:endParaRPr>
                    </a:p>
                  </a:txBody>
                  <a:tcPr marT="91425" marB="91425" marR="91425" marL="91425"/>
                </a:tc>
              </a:tr>
              <a:tr h="421425">
                <a:tc>
                  <a:txBody>
                    <a:bodyPr/>
                    <a:lstStyle/>
                    <a:p>
                      <a:pPr indent="0" lvl="0" marL="0" rtl="0" algn="l">
                        <a:spcBef>
                          <a:spcPts val="0"/>
                        </a:spcBef>
                        <a:spcAft>
                          <a:spcPts val="0"/>
                        </a:spcAft>
                        <a:buNone/>
                      </a:pPr>
                      <a:r>
                        <a:rPr lang="en" sz="1300">
                          <a:latin typeface="Calibri"/>
                          <a:ea typeface="Calibri"/>
                          <a:cs typeface="Calibri"/>
                          <a:sym typeface="Calibri"/>
                        </a:rPr>
                        <a:t>No</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267</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91425" marB="91425" marR="91425" marL="91425"/>
                </a:tc>
              </a:tr>
              <a:tr h="421425">
                <a:tc>
                  <a:txBody>
                    <a:bodyPr/>
                    <a:lstStyle/>
                    <a:p>
                      <a:pPr indent="0" lvl="0" marL="0" rtl="0" algn="l">
                        <a:spcBef>
                          <a:spcPts val="0"/>
                        </a:spcBef>
                        <a:spcAft>
                          <a:spcPts val="0"/>
                        </a:spcAft>
                        <a:buNone/>
                      </a:pPr>
                      <a:r>
                        <a:rPr lang="en" sz="1300">
                          <a:latin typeface="Calibri"/>
                          <a:ea typeface="Calibri"/>
                          <a:cs typeface="Calibri"/>
                          <a:sym typeface="Calibri"/>
                        </a:rPr>
                        <a:t>Yes</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10206</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1444</a:t>
                      </a:r>
                      <a:endParaRPr sz="1300">
                        <a:latin typeface="Calibri"/>
                        <a:ea typeface="Calibri"/>
                        <a:cs typeface="Calibri"/>
                        <a:sym typeface="Calibri"/>
                      </a:endParaRPr>
                    </a:p>
                  </a:txBody>
                  <a:tcPr marT="91425" marB="91425" marR="91425" marL="91425"/>
                </a:tc>
              </a:tr>
            </a:tbl>
          </a:graphicData>
        </a:graphic>
      </p:graphicFrame>
      <p:graphicFrame>
        <p:nvGraphicFramePr>
          <p:cNvPr id="188" name="Google Shape;188;p35"/>
          <p:cNvGraphicFramePr/>
          <p:nvPr/>
        </p:nvGraphicFramePr>
        <p:xfrm>
          <a:off x="2674563" y="3424075"/>
          <a:ext cx="3000000" cy="3000000"/>
        </p:xfrm>
        <a:graphic>
          <a:graphicData uri="http://schemas.openxmlformats.org/drawingml/2006/table">
            <a:tbl>
              <a:tblPr>
                <a:noFill/>
                <a:tableStyleId>{DC87B609-6BA9-4EB7-8CF4-B990B80DA6FA}</a:tableStyleId>
              </a:tblPr>
              <a:tblGrid>
                <a:gridCol w="1320400"/>
                <a:gridCol w="1320400"/>
                <a:gridCol w="1320400"/>
              </a:tblGrid>
              <a:tr h="462950">
                <a:tc>
                  <a:txBody>
                    <a:bodyPr/>
                    <a:lstStyle/>
                    <a:p>
                      <a:pPr indent="0" lvl="0" marL="0" rtl="0" algn="l">
                        <a:spcBef>
                          <a:spcPts val="0"/>
                        </a:spcBef>
                        <a:spcAft>
                          <a:spcPts val="0"/>
                        </a:spcAft>
                        <a:buNone/>
                      </a:pPr>
                      <a:r>
                        <a:rPr lang="en" sz="1300">
                          <a:latin typeface="Calibri"/>
                          <a:ea typeface="Calibri"/>
                          <a:cs typeface="Calibri"/>
                          <a:sym typeface="Calibri"/>
                        </a:rPr>
                        <a:t>Prediction</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No</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Yes</a:t>
                      </a:r>
                      <a:endParaRPr sz="1300">
                        <a:latin typeface="Calibri"/>
                        <a:ea typeface="Calibri"/>
                        <a:cs typeface="Calibri"/>
                        <a:sym typeface="Calibri"/>
                      </a:endParaRPr>
                    </a:p>
                  </a:txBody>
                  <a:tcPr marT="91425" marB="91425" marR="91425" marL="91425"/>
                </a:tc>
              </a:tr>
              <a:tr h="445175">
                <a:tc>
                  <a:txBody>
                    <a:bodyPr/>
                    <a:lstStyle/>
                    <a:p>
                      <a:pPr indent="0" lvl="0" marL="0" rtl="0" algn="l">
                        <a:spcBef>
                          <a:spcPts val="0"/>
                        </a:spcBef>
                        <a:spcAft>
                          <a:spcPts val="0"/>
                        </a:spcAft>
                        <a:buNone/>
                      </a:pPr>
                      <a:r>
                        <a:rPr lang="en" sz="1300">
                          <a:latin typeface="Calibri"/>
                          <a:ea typeface="Calibri"/>
                          <a:cs typeface="Calibri"/>
                          <a:sym typeface="Calibri"/>
                        </a:rPr>
                        <a:t>No</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256</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91425" marB="91425" marR="91425" marL="91425"/>
                </a:tc>
              </a:tr>
              <a:tr h="445175">
                <a:tc>
                  <a:txBody>
                    <a:bodyPr/>
                    <a:lstStyle/>
                    <a:p>
                      <a:pPr indent="0" lvl="0" marL="0" rtl="0" algn="l">
                        <a:spcBef>
                          <a:spcPts val="0"/>
                        </a:spcBef>
                        <a:spcAft>
                          <a:spcPts val="0"/>
                        </a:spcAft>
                        <a:buNone/>
                      </a:pPr>
                      <a:r>
                        <a:rPr lang="en" sz="1300">
                          <a:latin typeface="Calibri"/>
                          <a:ea typeface="Calibri"/>
                          <a:cs typeface="Calibri"/>
                          <a:sym typeface="Calibri"/>
                        </a:rPr>
                        <a:t>Yes</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9523</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1288</a:t>
                      </a:r>
                      <a:endParaRPr sz="1300">
                        <a:latin typeface="Calibri"/>
                        <a:ea typeface="Calibri"/>
                        <a:cs typeface="Calibri"/>
                        <a:sym typeface="Calibri"/>
                      </a:endParaRPr>
                    </a:p>
                  </a:txBody>
                  <a:tcPr marT="91425" marB="91425" marR="91425" marL="91425"/>
                </a:tc>
              </a:tr>
            </a:tbl>
          </a:graphicData>
        </a:graphic>
      </p:graphicFrame>
      <p:graphicFrame>
        <p:nvGraphicFramePr>
          <p:cNvPr id="189" name="Google Shape;189;p35"/>
          <p:cNvGraphicFramePr/>
          <p:nvPr/>
        </p:nvGraphicFramePr>
        <p:xfrm>
          <a:off x="4816850" y="1919575"/>
          <a:ext cx="3000000" cy="3000000"/>
        </p:xfrm>
        <a:graphic>
          <a:graphicData uri="http://schemas.openxmlformats.org/drawingml/2006/table">
            <a:tbl>
              <a:tblPr>
                <a:noFill/>
                <a:tableStyleId>{DC87B609-6BA9-4EB7-8CF4-B990B80DA6FA}</a:tableStyleId>
              </a:tblPr>
              <a:tblGrid>
                <a:gridCol w="1349650"/>
                <a:gridCol w="1349650"/>
                <a:gridCol w="1349650"/>
              </a:tblGrid>
              <a:tr h="421425">
                <a:tc>
                  <a:txBody>
                    <a:bodyPr/>
                    <a:lstStyle/>
                    <a:p>
                      <a:pPr indent="0" lvl="0" marL="0" rtl="0" algn="l">
                        <a:spcBef>
                          <a:spcPts val="0"/>
                        </a:spcBef>
                        <a:spcAft>
                          <a:spcPts val="0"/>
                        </a:spcAft>
                        <a:buNone/>
                      </a:pPr>
                      <a:r>
                        <a:rPr lang="en" sz="1300">
                          <a:latin typeface="Calibri"/>
                          <a:ea typeface="Calibri"/>
                          <a:cs typeface="Calibri"/>
                          <a:sym typeface="Calibri"/>
                        </a:rPr>
                        <a:t>Prediction</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No</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Yes</a:t>
                      </a:r>
                      <a:endParaRPr sz="1300">
                        <a:latin typeface="Calibri"/>
                        <a:ea typeface="Calibri"/>
                        <a:cs typeface="Calibri"/>
                        <a:sym typeface="Calibri"/>
                      </a:endParaRPr>
                    </a:p>
                  </a:txBody>
                  <a:tcPr marT="91425" marB="91425" marR="91425" marL="91425"/>
                </a:tc>
              </a:tr>
              <a:tr h="421425">
                <a:tc>
                  <a:txBody>
                    <a:bodyPr/>
                    <a:lstStyle/>
                    <a:p>
                      <a:pPr indent="0" lvl="0" marL="0" rtl="0" algn="l">
                        <a:spcBef>
                          <a:spcPts val="0"/>
                        </a:spcBef>
                        <a:spcAft>
                          <a:spcPts val="0"/>
                        </a:spcAft>
                        <a:buNone/>
                      </a:pPr>
                      <a:r>
                        <a:rPr lang="en" sz="1300">
                          <a:latin typeface="Calibri"/>
                          <a:ea typeface="Calibri"/>
                          <a:cs typeface="Calibri"/>
                          <a:sym typeface="Calibri"/>
                        </a:rPr>
                        <a:t>No</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266</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91425" marB="91425" marR="91425" marL="91425"/>
                </a:tc>
              </a:tr>
              <a:tr h="421425">
                <a:tc>
                  <a:txBody>
                    <a:bodyPr/>
                    <a:lstStyle/>
                    <a:p>
                      <a:pPr indent="0" lvl="0" marL="0" rtl="0" algn="l">
                        <a:spcBef>
                          <a:spcPts val="0"/>
                        </a:spcBef>
                        <a:spcAft>
                          <a:spcPts val="0"/>
                        </a:spcAft>
                        <a:buNone/>
                      </a:pPr>
                      <a:r>
                        <a:rPr lang="en" sz="1300">
                          <a:latin typeface="Calibri"/>
                          <a:ea typeface="Calibri"/>
                          <a:cs typeface="Calibri"/>
                          <a:sym typeface="Calibri"/>
                        </a:rPr>
                        <a:t>Yes</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10207</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1444</a:t>
                      </a:r>
                      <a:endParaRPr sz="1300">
                        <a:latin typeface="Calibri"/>
                        <a:ea typeface="Calibri"/>
                        <a:cs typeface="Calibri"/>
                        <a:sym typeface="Calibri"/>
                      </a:endParaRPr>
                    </a:p>
                  </a:txBody>
                  <a:tcPr marT="91425" marB="91425" marR="91425" marL="91425"/>
                </a:tc>
              </a:tr>
            </a:tbl>
          </a:graphicData>
        </a:graphic>
      </p:graphicFrame>
    </p:spTree>
  </p:cSld>
  <p:clrMapOvr>
    <a:masterClrMapping/>
  </p:clrMapOvr>
  <mc:AlternateContent>
    <mc:Choice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457202" y="400052"/>
            <a:ext cx="8164512" cy="40164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Learning Methods</a:t>
            </a:r>
            <a:endParaRPr sz="2000"/>
          </a:p>
        </p:txBody>
      </p:sp>
      <p:sp>
        <p:nvSpPr>
          <p:cNvPr id="195" name="Google Shape;195;p36"/>
          <p:cNvSpPr txBox="1"/>
          <p:nvPr>
            <p:ph idx="1" type="body"/>
          </p:nvPr>
        </p:nvSpPr>
        <p:spPr>
          <a:xfrm>
            <a:off x="457202" y="857250"/>
            <a:ext cx="8177213" cy="397787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400"/>
              <a:t>KNN &amp; KNNCAT: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highlight>
                  <a:srgbClr val="FFFFFF"/>
                </a:highlight>
              </a:rPr>
              <a:t>The KNN method </a:t>
            </a:r>
            <a:r>
              <a:rPr lang="en" sz="1400">
                <a:solidFill>
                  <a:srgbClr val="222222"/>
                </a:solidFill>
                <a:highlight>
                  <a:srgbClr val="FFFFFF"/>
                </a:highlight>
              </a:rPr>
              <a:t>identifies the k-nearest neighbors using Euclidean distance and</a:t>
            </a:r>
            <a:r>
              <a:rPr lang="en" sz="1400">
                <a:solidFill>
                  <a:srgbClr val="222222"/>
                </a:solidFill>
              </a:rPr>
              <a:t> </a:t>
            </a:r>
            <a:r>
              <a:rPr lang="en" sz="1400">
                <a:solidFill>
                  <a:srgbClr val="222222"/>
                </a:solidFill>
                <a:highlight>
                  <a:srgbClr val="FFFFFF"/>
                </a:highlight>
              </a:rPr>
              <a:t>classifies new cases by which majority they are closest to. With our accuracy rates being low for the decision tree models this led us to conclude that using the KNN method would lead to greater accuracy rates for our decision trees</a:t>
            </a:r>
            <a:r>
              <a:rPr lang="en" sz="1400"/>
              <a:t> </a:t>
            </a:r>
            <a:endParaRPr sz="1400"/>
          </a:p>
          <a:p>
            <a:pPr indent="0" lvl="0" marL="0" rtl="0" algn="l">
              <a:spcBef>
                <a:spcPts val="0"/>
              </a:spcBef>
              <a:spcAft>
                <a:spcPts val="0"/>
              </a:spcAft>
              <a:buNone/>
            </a:pPr>
            <a:r>
              <a:t/>
            </a:r>
            <a:endParaRPr sz="1400">
              <a:solidFill>
                <a:srgbClr val="222222"/>
              </a:solidFill>
              <a:highlight>
                <a:srgbClr val="FFFFFF"/>
              </a:highlight>
            </a:endParaRPr>
          </a:p>
          <a:p>
            <a:pPr indent="0" lvl="0" marL="0" rtl="0" algn="l">
              <a:spcBef>
                <a:spcPts val="0"/>
              </a:spcBef>
              <a:spcAft>
                <a:spcPts val="0"/>
              </a:spcAft>
              <a:buNone/>
            </a:pPr>
            <a:r>
              <a:rPr lang="en" sz="1400">
                <a:solidFill>
                  <a:srgbClr val="222222"/>
                </a:solidFill>
                <a:highlight>
                  <a:srgbClr val="FFFFFF"/>
                </a:highlight>
              </a:rPr>
              <a:t>However, since the KNN method did not work with our data, we decided to use the KNNCAT which was more compatible with our data values. </a:t>
            </a:r>
            <a:endParaRPr sz="1400">
              <a:solidFill>
                <a:srgbClr val="222222"/>
              </a:solidFill>
              <a:highlight>
                <a:srgbClr val="FFFFFF"/>
              </a:highlight>
            </a:endParaRPr>
          </a:p>
          <a:p>
            <a:pPr indent="0" lvl="0" marL="0" rtl="0" algn="l">
              <a:spcBef>
                <a:spcPts val="0"/>
              </a:spcBef>
              <a:spcAft>
                <a:spcPts val="0"/>
              </a:spcAft>
              <a:buNone/>
            </a:pPr>
            <a:r>
              <a:t/>
            </a:r>
            <a:endParaRPr sz="1400">
              <a:solidFill>
                <a:srgbClr val="222222"/>
              </a:solidFill>
              <a:highlight>
                <a:srgbClr val="FFFFFF"/>
              </a:highlight>
            </a:endParaRPr>
          </a:p>
          <a:p>
            <a:pPr indent="0" lvl="0" marL="0" rtl="0" algn="l">
              <a:spcBef>
                <a:spcPts val="0"/>
              </a:spcBef>
              <a:spcAft>
                <a:spcPts val="0"/>
              </a:spcAft>
              <a:buNone/>
            </a:pPr>
            <a:r>
              <a:rPr lang="en" sz="1400">
                <a:solidFill>
                  <a:srgbClr val="222222"/>
                </a:solidFill>
                <a:highlight>
                  <a:srgbClr val="FFFFFF"/>
                </a:highlight>
              </a:rPr>
              <a:t>Figure 2: Shows the error code for KNN </a:t>
            </a:r>
            <a:endParaRPr sz="1400">
              <a:solidFill>
                <a:srgbClr val="222222"/>
              </a:solidFill>
              <a:highlight>
                <a:srgbClr val="FFFFFF"/>
              </a:highlight>
            </a:endParaRPr>
          </a:p>
          <a:p>
            <a:pPr indent="0" lvl="0" marL="0" rtl="0" algn="l">
              <a:spcBef>
                <a:spcPts val="0"/>
              </a:spcBef>
              <a:spcAft>
                <a:spcPts val="0"/>
              </a:spcAft>
              <a:buNone/>
            </a:pPr>
            <a:r>
              <a:t/>
            </a:r>
            <a:endParaRPr sz="1400">
              <a:solidFill>
                <a:srgbClr val="222222"/>
              </a:solidFill>
              <a:highlight>
                <a:srgbClr val="FFFFFF"/>
              </a:highlight>
            </a:endParaRPr>
          </a:p>
          <a:p>
            <a:pPr indent="0" lvl="0" marL="0" rtl="0" algn="l">
              <a:spcBef>
                <a:spcPts val="0"/>
              </a:spcBef>
              <a:spcAft>
                <a:spcPts val="0"/>
              </a:spcAft>
              <a:buNone/>
            </a:pPr>
            <a:r>
              <a:t/>
            </a:r>
            <a:endParaRPr sz="1400">
              <a:solidFill>
                <a:srgbClr val="222222"/>
              </a:solidFill>
              <a:highlight>
                <a:srgbClr val="FFFFFF"/>
              </a:highlight>
            </a:endParaRPr>
          </a:p>
          <a:p>
            <a:pPr indent="0" lvl="0" marL="0" rtl="0" algn="l">
              <a:spcBef>
                <a:spcPts val="0"/>
              </a:spcBef>
              <a:spcAft>
                <a:spcPts val="0"/>
              </a:spcAft>
              <a:buNone/>
            </a:pPr>
            <a:r>
              <a:t/>
            </a:r>
            <a:endParaRPr sz="1400">
              <a:solidFill>
                <a:srgbClr val="222222"/>
              </a:solidFill>
              <a:highlight>
                <a:srgbClr val="FFFFFF"/>
              </a:highlight>
            </a:endParaRPr>
          </a:p>
          <a:p>
            <a:pPr indent="0" lvl="0" marL="165100" rtl="0" algn="l">
              <a:spcBef>
                <a:spcPts val="800"/>
              </a:spcBef>
              <a:spcAft>
                <a:spcPts val="0"/>
              </a:spcAft>
              <a:buNone/>
            </a:pPr>
            <a:r>
              <a:t/>
            </a:r>
            <a:endParaRPr i="1" sz="1100"/>
          </a:p>
          <a:p>
            <a:pPr indent="0" lvl="0" marL="0" rtl="0" algn="l">
              <a:spcBef>
                <a:spcPts val="800"/>
              </a:spcBef>
              <a:spcAft>
                <a:spcPts val="0"/>
              </a:spcAft>
              <a:buNone/>
            </a:pPr>
            <a:r>
              <a:t/>
            </a:r>
            <a:endParaRPr sz="1400"/>
          </a:p>
        </p:txBody>
      </p:sp>
      <p:sp>
        <p:nvSpPr>
          <p:cNvPr id="196" name="Google Shape;196;p36"/>
          <p:cNvSpPr txBox="1"/>
          <p:nvPr>
            <p:ph idx="12" type="sldNum"/>
          </p:nvPr>
        </p:nvSpPr>
        <p:spPr>
          <a:xfrm>
            <a:off x="6577015"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197" name="Google Shape;197;p36"/>
          <p:cNvPicPr preferRelativeResize="0"/>
          <p:nvPr/>
        </p:nvPicPr>
        <p:blipFill>
          <a:blip r:embed="rId3">
            <a:alphaModFix/>
          </a:blip>
          <a:stretch>
            <a:fillRect/>
          </a:stretch>
        </p:blipFill>
        <p:spPr>
          <a:xfrm>
            <a:off x="1023350" y="3070100"/>
            <a:ext cx="6745274" cy="1479175"/>
          </a:xfrm>
          <a:prstGeom prst="rect">
            <a:avLst/>
          </a:prstGeom>
          <a:noFill/>
          <a:ln>
            <a:noFill/>
          </a:ln>
        </p:spPr>
      </p:pic>
    </p:spTree>
  </p:cSld>
  <p:clrMapOvr>
    <a:masterClrMapping/>
  </p:clrMapOvr>
  <mc:AlternateContent>
    <mc:Choice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457202" y="400052"/>
            <a:ext cx="8164500" cy="4017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Learning Methods</a:t>
            </a:r>
            <a:endParaRPr/>
          </a:p>
        </p:txBody>
      </p:sp>
      <p:sp>
        <p:nvSpPr>
          <p:cNvPr id="203" name="Google Shape;203;p37"/>
          <p:cNvSpPr txBox="1"/>
          <p:nvPr>
            <p:ph idx="1" type="body"/>
          </p:nvPr>
        </p:nvSpPr>
        <p:spPr>
          <a:xfrm>
            <a:off x="457202" y="857250"/>
            <a:ext cx="8177100" cy="39780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lang="en" sz="1400"/>
              <a:t>KNN Imputation: </a:t>
            </a:r>
            <a:endParaRPr sz="1400"/>
          </a:p>
          <a:p>
            <a:pPr indent="0" lvl="0" marL="0" rtl="0" algn="l">
              <a:spcBef>
                <a:spcPts val="500"/>
              </a:spcBef>
              <a:spcAft>
                <a:spcPts val="0"/>
              </a:spcAft>
              <a:buNone/>
            </a:pPr>
            <a:r>
              <a:t/>
            </a:r>
            <a:endParaRPr sz="1400"/>
          </a:p>
          <a:p>
            <a:pPr indent="0" lvl="0" marL="0" rtl="0" algn="l">
              <a:spcBef>
                <a:spcPts val="500"/>
              </a:spcBef>
              <a:spcAft>
                <a:spcPts val="0"/>
              </a:spcAft>
              <a:buNone/>
            </a:pPr>
            <a:r>
              <a:rPr lang="en" sz="1400">
                <a:highlight>
                  <a:srgbClr val="FFFFFF"/>
                </a:highlight>
              </a:rPr>
              <a:t>The KNN imputation function uses the k-nearest neighbours to fill in the unknown (NA) values in a data set. For each case with any NA value it will search for its k most similar cases and use the values of these cases to fill in the unknowns. We decided to use this approach for our data values. However, it was not </a:t>
            </a:r>
            <a:r>
              <a:rPr lang="en" sz="1400">
                <a:highlight>
                  <a:srgbClr val="FFFFFF"/>
                </a:highlight>
              </a:rPr>
              <a:t>compatible</a:t>
            </a:r>
            <a:r>
              <a:rPr lang="en" sz="1400">
                <a:highlight>
                  <a:srgbClr val="FFFFFF"/>
                </a:highlight>
              </a:rPr>
              <a:t> with our data. </a:t>
            </a:r>
            <a:endParaRPr sz="1400">
              <a:highlight>
                <a:srgbClr val="FFFFFF"/>
              </a:highlight>
            </a:endParaRPr>
          </a:p>
          <a:p>
            <a:pPr indent="0" lvl="0" marL="0" rtl="0" algn="l">
              <a:spcBef>
                <a:spcPts val="500"/>
              </a:spcBef>
              <a:spcAft>
                <a:spcPts val="0"/>
              </a:spcAft>
              <a:buNone/>
            </a:pPr>
            <a:r>
              <a:t/>
            </a:r>
            <a:endParaRPr sz="1400">
              <a:highlight>
                <a:srgbClr val="FFFFFF"/>
              </a:highlight>
            </a:endParaRPr>
          </a:p>
          <a:p>
            <a:pPr indent="0" lvl="0" marL="0" rtl="0" algn="l">
              <a:spcBef>
                <a:spcPts val="500"/>
              </a:spcBef>
              <a:spcAft>
                <a:spcPts val="0"/>
              </a:spcAft>
              <a:buNone/>
            </a:pPr>
            <a:r>
              <a:rPr lang="en" sz="1400">
                <a:highlight>
                  <a:srgbClr val="FFFFFF"/>
                </a:highlight>
              </a:rPr>
              <a:t>Figure 3: Shows the error code for KNN Imputation:  </a:t>
            </a:r>
            <a:endParaRPr sz="1400">
              <a:highlight>
                <a:srgbClr val="FFFFFF"/>
              </a:highlight>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0" lvl="0" marL="6248"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6248"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500"/>
              </a:spcBef>
              <a:spcAft>
                <a:spcPts val="300"/>
              </a:spcAft>
              <a:buNone/>
            </a:pPr>
            <a:r>
              <a:t/>
            </a:r>
            <a:endParaRPr sz="1400">
              <a:highlight>
                <a:srgbClr val="FFFFFF"/>
              </a:highlight>
            </a:endParaRPr>
          </a:p>
        </p:txBody>
      </p:sp>
      <p:graphicFrame>
        <p:nvGraphicFramePr>
          <p:cNvPr id="204" name="Google Shape;204;p37"/>
          <p:cNvGraphicFramePr/>
          <p:nvPr/>
        </p:nvGraphicFramePr>
        <p:xfrm>
          <a:off x="596550" y="3017525"/>
          <a:ext cx="3000000" cy="3000000"/>
        </p:xfrm>
        <a:graphic>
          <a:graphicData uri="http://schemas.openxmlformats.org/drawingml/2006/table">
            <a:tbl>
              <a:tblPr>
                <a:noFill/>
                <a:tableStyleId>{DC87B609-6BA9-4EB7-8CF4-B990B80DA6FA}</a:tableStyleId>
              </a:tblPr>
              <a:tblGrid>
                <a:gridCol w="7239000"/>
              </a:tblGrid>
              <a:tr h="1161800">
                <a:tc>
                  <a:txBody>
                    <a:bodyPr/>
                    <a:lstStyle/>
                    <a:p>
                      <a:pPr indent="0" lvl="0" marL="6248" rtl="0" algn="l">
                        <a:spcBef>
                          <a:spcPts val="0"/>
                        </a:spcBef>
                        <a:spcAft>
                          <a:spcPts val="0"/>
                        </a:spcAft>
                        <a:buNone/>
                      </a:pPr>
                      <a:r>
                        <a:rPr lang="en">
                          <a:solidFill>
                            <a:schemeClr val="dk1"/>
                          </a:solidFill>
                          <a:latin typeface="Calibri"/>
                          <a:ea typeface="Calibri"/>
                          <a:cs typeface="Calibri"/>
                          <a:sym typeface="Calibri"/>
                        </a:rPr>
                        <a:t>#KNNImputation also did not work </a:t>
                      </a:r>
                      <a:endParaRPr>
                        <a:solidFill>
                          <a:schemeClr val="dk1"/>
                        </a:solidFill>
                        <a:latin typeface="Calibri"/>
                        <a:ea typeface="Calibri"/>
                        <a:cs typeface="Calibri"/>
                        <a:sym typeface="Calibri"/>
                      </a:endParaRPr>
                    </a:p>
                    <a:p>
                      <a:pPr indent="0" lvl="0" marL="6248"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#KNNImputation(Banktrainset[, !names(Banktrainset) %in% "NA"]) : No case has missing values. Stopping as there is nothing to do.</a:t>
                      </a:r>
                      <a:endParaRPr>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457202" y="400052"/>
            <a:ext cx="8164512" cy="40164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Evaluation</a:t>
            </a:r>
            <a:endParaRPr sz="2000"/>
          </a:p>
        </p:txBody>
      </p:sp>
      <p:sp>
        <p:nvSpPr>
          <p:cNvPr id="210" name="Google Shape;210;p38"/>
          <p:cNvSpPr txBox="1"/>
          <p:nvPr>
            <p:ph idx="1" type="body"/>
          </p:nvPr>
        </p:nvSpPr>
        <p:spPr>
          <a:xfrm>
            <a:off x="457202" y="857250"/>
            <a:ext cx="8177213" cy="3977879"/>
          </a:xfrm>
          <a:prstGeom prst="rect">
            <a:avLst/>
          </a:prstGeom>
          <a:noFill/>
          <a:ln>
            <a:noFill/>
          </a:ln>
        </p:spPr>
        <p:txBody>
          <a:bodyPr anchorCtr="0" anchor="t" bIns="34275" lIns="68575" spcFirstLastPara="1" rIns="68575" wrap="square" tIns="34275">
            <a:noAutofit/>
          </a:bodyPr>
          <a:lstStyle/>
          <a:p>
            <a:pPr indent="-158750" lvl="0" marL="165100" rtl="0" algn="l">
              <a:spcBef>
                <a:spcPts val="0"/>
              </a:spcBef>
              <a:spcAft>
                <a:spcPts val="0"/>
              </a:spcAft>
              <a:buSzPts val="2100"/>
              <a:buChar char="▪"/>
            </a:pPr>
            <a:r>
              <a:rPr lang="en" sz="1100"/>
              <a:t>All the results regarding your model such as precision, recall, F-measure, error rate, AUC</a:t>
            </a:r>
            <a:endParaRPr sz="1100"/>
          </a:p>
          <a:p>
            <a:pPr indent="0" lvl="0" marL="0" rtl="0" algn="l">
              <a:spcBef>
                <a:spcPts val="0"/>
              </a:spcBef>
              <a:spcAft>
                <a:spcPts val="0"/>
              </a:spcAft>
              <a:buNone/>
            </a:pPr>
            <a:r>
              <a:t/>
            </a:r>
            <a:endParaRPr sz="1100"/>
          </a:p>
          <a:p>
            <a:pPr indent="457200" lvl="0" marL="0" rtl="0" algn="l">
              <a:spcBef>
                <a:spcPts val="0"/>
              </a:spcBef>
              <a:spcAft>
                <a:spcPts val="0"/>
              </a:spcAft>
              <a:buNone/>
            </a:pPr>
            <a:r>
              <a:rPr b="1" lang="en" sz="1200">
                <a:latin typeface="Times New Roman"/>
                <a:ea typeface="Times New Roman"/>
                <a:cs typeface="Times New Roman"/>
                <a:sym typeface="Times New Roman"/>
              </a:rPr>
              <a:t>Decision</a:t>
            </a:r>
            <a:r>
              <a:rPr b="1" lang="en" sz="1200">
                <a:latin typeface="Times New Roman"/>
                <a:ea typeface="Times New Roman"/>
                <a:cs typeface="Times New Roman"/>
                <a:sym typeface="Times New Roman"/>
              </a:rPr>
              <a:t> Tree 1 (Data Not Cleaned)</a:t>
            </a:r>
            <a:endParaRPr b="1" sz="1200">
              <a:latin typeface="Times New Roman"/>
              <a:ea typeface="Times New Roman"/>
              <a:cs typeface="Times New Roman"/>
              <a:sym typeface="Times New Roman"/>
            </a:endParaRPr>
          </a:p>
          <a:p>
            <a:pPr indent="-298450" lvl="0" marL="457200" rtl="0" algn="l">
              <a:lnSpc>
                <a:spcPct val="84765"/>
              </a:lnSpc>
              <a:spcBef>
                <a:spcPts val="2125"/>
              </a:spcBef>
              <a:spcAft>
                <a:spcPts val="0"/>
              </a:spcAft>
              <a:buSzPts val="1100"/>
              <a:buChar char="▪"/>
            </a:pPr>
            <a:r>
              <a:rPr lang="en" sz="1100">
                <a:latin typeface="Times New Roman"/>
                <a:ea typeface="Times New Roman"/>
                <a:cs typeface="Times New Roman"/>
                <a:sym typeface="Times New Roman"/>
              </a:rPr>
              <a:t>Confusion Matrix and Statistics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Reference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Prediction no yes </a:t>
            </a:r>
            <a:endParaRPr sz="1100">
              <a:latin typeface="Times New Roman"/>
              <a:ea typeface="Times New Roman"/>
              <a:cs typeface="Times New Roman"/>
              <a:sym typeface="Times New Roman"/>
            </a:endParaRPr>
          </a:p>
          <a:p>
            <a:pPr indent="0" lvl="0" marL="914400" rtl="0" algn="l">
              <a:spcBef>
                <a:spcPts val="250"/>
              </a:spcBef>
              <a:spcAft>
                <a:spcPts val="0"/>
              </a:spcAft>
              <a:buNone/>
            </a:pPr>
            <a:r>
              <a:rPr lang="en" sz="1100">
                <a:latin typeface="Times New Roman"/>
                <a:ea typeface="Times New Roman"/>
                <a:cs typeface="Times New Roman"/>
                <a:sym typeface="Times New Roman"/>
              </a:rPr>
              <a:t>no 267 0 </a:t>
            </a:r>
            <a:endParaRPr sz="1100">
              <a:latin typeface="Times New Roman"/>
              <a:ea typeface="Times New Roman"/>
              <a:cs typeface="Times New Roman"/>
              <a:sym typeface="Times New Roman"/>
            </a:endParaRPr>
          </a:p>
          <a:p>
            <a:pPr indent="457200" lvl="0" marL="457200" rtl="0" algn="l">
              <a:spcBef>
                <a:spcPts val="250"/>
              </a:spcBef>
              <a:spcAft>
                <a:spcPts val="0"/>
              </a:spcAft>
              <a:buNone/>
            </a:pPr>
            <a:r>
              <a:rPr lang="en" sz="1100">
                <a:latin typeface="Times New Roman"/>
                <a:ea typeface="Times New Roman"/>
                <a:cs typeface="Times New Roman"/>
                <a:sym typeface="Times New Roman"/>
              </a:rPr>
              <a:t>yes 10206 1444 </a:t>
            </a:r>
            <a:endParaRPr sz="1100">
              <a:latin typeface="Times New Roman"/>
              <a:ea typeface="Times New Roman"/>
              <a:cs typeface="Times New Roman"/>
              <a:sym typeface="Times New Roman"/>
            </a:endParaRPr>
          </a:p>
          <a:p>
            <a:pPr indent="-298450" lvl="0" marL="457200" rtl="0" algn="l">
              <a:spcBef>
                <a:spcPts val="1900"/>
              </a:spcBef>
              <a:spcAft>
                <a:spcPts val="0"/>
              </a:spcAft>
              <a:buSzPts val="1100"/>
              <a:buChar char="▪"/>
            </a:pPr>
            <a:r>
              <a:rPr lang="en" sz="1100">
                <a:latin typeface="Times New Roman"/>
                <a:ea typeface="Times New Roman"/>
                <a:cs typeface="Times New Roman"/>
                <a:sym typeface="Times New Roman"/>
              </a:rPr>
              <a:t> Accuracy : 0.1436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Precision: 0.123948498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Recall:1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F-Measure: 0.139311788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Error Rate:0.8564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 95% CI : (0.137</a:t>
            </a:r>
            <a:r>
              <a:rPr lang="en" sz="1100">
                <a:latin typeface="Times New Roman"/>
                <a:ea typeface="Times New Roman"/>
                <a:cs typeface="Times New Roman"/>
                <a:sym typeface="Times New Roman"/>
              </a:rPr>
              <a:t>3, 0.15)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No Information Rate : 0.8788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 P-Value [Acc &gt; NIR] : 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 Kappa : 0.0063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Mcnemar's Test P-Value : &lt;2e-16</a:t>
            </a:r>
            <a:r>
              <a:rPr lang="en" sz="1200">
                <a:latin typeface="Times New Roman"/>
                <a:ea typeface="Times New Roman"/>
                <a:cs typeface="Times New Roman"/>
                <a:sym typeface="Times New Roman"/>
              </a:rPr>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211" name="Google Shape;211;p38"/>
          <p:cNvSpPr txBox="1"/>
          <p:nvPr>
            <p:ph idx="12" type="sldNum"/>
          </p:nvPr>
        </p:nvSpPr>
        <p:spPr>
          <a:xfrm>
            <a:off x="6577015"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212" name="Google Shape;212;p38"/>
          <p:cNvPicPr preferRelativeResize="0"/>
          <p:nvPr/>
        </p:nvPicPr>
        <p:blipFill>
          <a:blip r:embed="rId3">
            <a:alphaModFix/>
          </a:blip>
          <a:stretch>
            <a:fillRect/>
          </a:stretch>
        </p:blipFill>
        <p:spPr>
          <a:xfrm>
            <a:off x="3323175" y="1663750"/>
            <a:ext cx="5491675" cy="2906875"/>
          </a:xfrm>
          <a:prstGeom prst="rect">
            <a:avLst/>
          </a:prstGeom>
          <a:noFill/>
          <a:ln>
            <a:noFill/>
          </a:ln>
        </p:spPr>
      </p:pic>
    </p:spTree>
  </p:cSld>
  <p:clrMapOvr>
    <a:masterClrMapping/>
  </p:clrMapOvr>
  <mc:AlternateContent>
    <mc:Choice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457202" y="400052"/>
            <a:ext cx="8164512" cy="40164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None/>
            </a:pPr>
            <a:r>
              <a:rPr lang="en" sz="2000"/>
              <a:t>Evaluation</a:t>
            </a:r>
            <a:endParaRPr sz="2000"/>
          </a:p>
        </p:txBody>
      </p:sp>
      <p:sp>
        <p:nvSpPr>
          <p:cNvPr id="218" name="Google Shape;218;p39"/>
          <p:cNvSpPr txBox="1"/>
          <p:nvPr>
            <p:ph idx="1" type="body"/>
          </p:nvPr>
        </p:nvSpPr>
        <p:spPr>
          <a:xfrm>
            <a:off x="457202" y="857250"/>
            <a:ext cx="8177213" cy="3977879"/>
          </a:xfrm>
          <a:prstGeom prst="rect">
            <a:avLst/>
          </a:prstGeom>
          <a:noFill/>
          <a:ln>
            <a:noFill/>
          </a:ln>
        </p:spPr>
        <p:txBody>
          <a:bodyPr anchorCtr="0" anchor="t" bIns="34275" lIns="68575" spcFirstLastPara="1" rIns="68575" wrap="square" tIns="34275">
            <a:noAutofit/>
          </a:bodyPr>
          <a:lstStyle/>
          <a:p>
            <a:pPr indent="-158750" lvl="0" marL="165100" rtl="0" algn="l">
              <a:spcBef>
                <a:spcPts val="0"/>
              </a:spcBef>
              <a:spcAft>
                <a:spcPts val="0"/>
              </a:spcAft>
              <a:buSzPts val="2100"/>
              <a:buChar char="▪"/>
            </a:pPr>
            <a:r>
              <a:rPr lang="en" sz="1100"/>
              <a:t>All the results regarding your model such as precision, recall, F-measure, error rate, AUC</a:t>
            </a:r>
            <a:endParaRPr sz="1100"/>
          </a:p>
          <a:p>
            <a:pPr indent="0" lvl="0" marL="0" rtl="0" algn="l">
              <a:spcBef>
                <a:spcPts val="0"/>
              </a:spcBef>
              <a:spcAft>
                <a:spcPts val="0"/>
              </a:spcAft>
              <a:buNone/>
            </a:pPr>
            <a:r>
              <a:t/>
            </a:r>
            <a:endParaRPr sz="1100"/>
          </a:p>
          <a:p>
            <a:pPr indent="0" lvl="0" marL="457200" rtl="0" algn="l">
              <a:spcBef>
                <a:spcPts val="0"/>
              </a:spcBef>
              <a:spcAft>
                <a:spcPts val="0"/>
              </a:spcAft>
              <a:buNone/>
            </a:pPr>
            <a:r>
              <a:rPr b="1" lang="en" sz="1200">
                <a:latin typeface="Times New Roman"/>
                <a:ea typeface="Times New Roman"/>
                <a:cs typeface="Times New Roman"/>
                <a:sym typeface="Times New Roman"/>
              </a:rPr>
              <a:t>Decision</a:t>
            </a:r>
            <a:r>
              <a:rPr b="1" lang="en" sz="1200">
                <a:latin typeface="Times New Roman"/>
                <a:ea typeface="Times New Roman"/>
                <a:cs typeface="Times New Roman"/>
                <a:sym typeface="Times New Roman"/>
              </a:rPr>
              <a:t> Tree 2  (Replace Unknown with N/A)</a:t>
            </a:r>
            <a:endParaRPr b="1" sz="1200">
              <a:latin typeface="Times New Roman"/>
              <a:ea typeface="Times New Roman"/>
              <a:cs typeface="Times New Roman"/>
              <a:sym typeface="Times New Roman"/>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298450" lvl="0" marL="457200" rtl="0" algn="l">
              <a:lnSpc>
                <a:spcPct val="84765"/>
              </a:lnSpc>
              <a:spcBef>
                <a:spcPts val="0"/>
              </a:spcBef>
              <a:spcAft>
                <a:spcPts val="0"/>
              </a:spcAft>
              <a:buSzPts val="1100"/>
              <a:buChar char="▪"/>
            </a:pPr>
            <a:r>
              <a:rPr lang="en" sz="1100">
                <a:latin typeface="Times New Roman"/>
                <a:ea typeface="Times New Roman"/>
                <a:cs typeface="Times New Roman"/>
                <a:sym typeface="Times New Roman"/>
              </a:rPr>
              <a:t>Confusion Matrix and Statistics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Reference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Prediction no yes </a:t>
            </a:r>
            <a:endParaRPr sz="1100">
              <a:latin typeface="Times New Roman"/>
              <a:ea typeface="Times New Roman"/>
              <a:cs typeface="Times New Roman"/>
              <a:sym typeface="Times New Roman"/>
            </a:endParaRPr>
          </a:p>
          <a:p>
            <a:pPr indent="457200" lvl="0" marL="457200" rtl="0" algn="l">
              <a:spcBef>
                <a:spcPts val="250"/>
              </a:spcBef>
              <a:spcAft>
                <a:spcPts val="0"/>
              </a:spcAft>
              <a:buNone/>
            </a:pPr>
            <a:r>
              <a:rPr lang="en" sz="1100">
                <a:latin typeface="Times New Roman"/>
                <a:ea typeface="Times New Roman"/>
                <a:cs typeface="Times New Roman"/>
                <a:sym typeface="Times New Roman"/>
              </a:rPr>
              <a:t> no 266 0 </a:t>
            </a:r>
            <a:endParaRPr sz="1100">
              <a:latin typeface="Times New Roman"/>
              <a:ea typeface="Times New Roman"/>
              <a:cs typeface="Times New Roman"/>
              <a:sym typeface="Times New Roman"/>
            </a:endParaRPr>
          </a:p>
          <a:p>
            <a:pPr indent="457200" lvl="0" marL="457200" rtl="0" algn="l">
              <a:spcBef>
                <a:spcPts val="250"/>
              </a:spcBef>
              <a:spcAft>
                <a:spcPts val="0"/>
              </a:spcAft>
              <a:buNone/>
            </a:pPr>
            <a:r>
              <a:rPr lang="en" sz="1100">
                <a:latin typeface="Times New Roman"/>
                <a:ea typeface="Times New Roman"/>
                <a:cs typeface="Times New Roman"/>
                <a:sym typeface="Times New Roman"/>
              </a:rPr>
              <a:t> yes 10207 1444 </a:t>
            </a:r>
            <a:endParaRPr sz="1100">
              <a:latin typeface="Times New Roman"/>
              <a:ea typeface="Times New Roman"/>
              <a:cs typeface="Times New Roman"/>
              <a:sym typeface="Times New Roman"/>
            </a:endParaRPr>
          </a:p>
          <a:p>
            <a:pPr indent="-298450" lvl="0" marL="457200" rtl="0" algn="l">
              <a:spcBef>
                <a:spcPts val="1900"/>
              </a:spcBef>
              <a:spcAft>
                <a:spcPts val="0"/>
              </a:spcAft>
              <a:buSzPts val="1100"/>
              <a:buChar char="▪"/>
            </a:pPr>
            <a:r>
              <a:rPr lang="en" sz="1100">
                <a:latin typeface="Times New Roman"/>
                <a:ea typeface="Times New Roman"/>
                <a:cs typeface="Times New Roman"/>
                <a:sym typeface="Times New Roman"/>
              </a:rPr>
              <a:t> Accuracy : 0.1435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F-Measure: 0.2190561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 No Information Rate : 0.8788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Recall: 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Precision: 0.123937859</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Error Rate: 0.844444444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 P-Value [Acc &gt; NIR] : 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 Kappa : 0.0063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100">
                <a:latin typeface="Times New Roman"/>
                <a:ea typeface="Times New Roman"/>
                <a:cs typeface="Times New Roman"/>
                <a:sym typeface="Times New Roman"/>
              </a:rPr>
              <a:t> Mcnemar's Test P-Value : &lt;2e-16</a:t>
            </a:r>
            <a:endParaRPr sz="1100"/>
          </a:p>
        </p:txBody>
      </p:sp>
      <p:sp>
        <p:nvSpPr>
          <p:cNvPr id="219" name="Google Shape;219;p39"/>
          <p:cNvSpPr txBox="1"/>
          <p:nvPr>
            <p:ph idx="12" type="sldNum"/>
          </p:nvPr>
        </p:nvSpPr>
        <p:spPr>
          <a:xfrm>
            <a:off x="6577015"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220" name="Google Shape;220;p39"/>
          <p:cNvPicPr preferRelativeResize="0"/>
          <p:nvPr/>
        </p:nvPicPr>
        <p:blipFill>
          <a:blip r:embed="rId3">
            <a:alphaModFix/>
          </a:blip>
          <a:stretch>
            <a:fillRect/>
          </a:stretch>
        </p:blipFill>
        <p:spPr>
          <a:xfrm>
            <a:off x="3322800" y="1671950"/>
            <a:ext cx="5580575" cy="3163175"/>
          </a:xfrm>
          <a:prstGeom prst="rect">
            <a:avLst/>
          </a:prstGeom>
          <a:noFill/>
          <a:ln>
            <a:noFill/>
          </a:ln>
        </p:spPr>
      </p:pic>
    </p:spTree>
  </p:cSld>
  <p:clrMapOvr>
    <a:masterClrMapping/>
  </p:clrMapOvr>
  <mc:AlternateContent>
    <mc:Choice Requires="p14">
      <p:transition p14:dur="1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2">
  <a:themeElements>
    <a:clrScheme name="Presentation2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