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75" d="100"/>
          <a:sy n="75" d="100"/>
        </p:scale>
        <p:origin x="12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0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250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096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05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679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2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2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0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2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0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7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27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0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COMPARISON DEGREE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914400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914400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9525"/>
            <a:ext cx="914400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9144000" cy="513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050" y="14286"/>
            <a:ext cx="9124950" cy="5119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28575"/>
            <a:ext cx="9144000" cy="517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21223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</TotalTime>
  <Words>15</Words>
  <Application>Microsoft Office PowerPoint</Application>
  <PresentationFormat>On-screen Show (16:9)</PresentationFormat>
  <Paragraphs>14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COMPARISON DEGREE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Boby</cp:lastModifiedBy>
  <cp:revision>3</cp:revision>
  <dcterms:created xsi:type="dcterms:W3CDTF">2020-12-13T09:15:19Z</dcterms:created>
  <dcterms:modified xsi:type="dcterms:W3CDTF">2020-12-13T09:30:04Z</dcterms:modified>
</cp:coreProperties>
</file>