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07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753600" cy="7315200"/>
  <p:notesSz cx="9753600" cy="7315200"/>
  <p:embeddedFontLst>
    <p:embeddedFont>
      <p:font typeface="Wingdings 2" panose="05020102010507070707" pitchFamily="18" charset="2"/>
      <p:regular r:id="rId16"/>
    </p:embeddedFont>
    <p:embeddedFont>
      <p:font typeface="Corbel" panose="020B050302020402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38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812801"/>
            <a:ext cx="7313295" cy="5689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7416211" y="812801"/>
            <a:ext cx="2340255" cy="56896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878" y="1385011"/>
            <a:ext cx="5852160" cy="3472282"/>
          </a:xfrm>
        </p:spPr>
        <p:txBody>
          <a:bodyPr anchor="b">
            <a:normAutofit/>
          </a:bodyPr>
          <a:lstStyle>
            <a:lvl1pPr algn="l">
              <a:defRPr sz="5760" spc="-107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0012" y="4981596"/>
            <a:ext cx="5852160" cy="975360"/>
          </a:xfrm>
        </p:spPr>
        <p:txBody>
          <a:bodyPr anchor="t">
            <a:normAutofit/>
          </a:bodyPr>
          <a:lstStyle>
            <a:lvl1pPr marL="0" indent="0" algn="l">
              <a:buNone/>
              <a:defRPr sz="2133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2133"/>
            </a:lvl3pPr>
            <a:lvl4pPr marL="1463086" indent="0" algn="ctr">
              <a:buNone/>
              <a:defRPr sz="2133"/>
            </a:lvl4pPr>
            <a:lvl5pPr marL="1950781" indent="0" algn="ctr">
              <a:buNone/>
              <a:defRPr sz="2133"/>
            </a:lvl5pPr>
            <a:lvl6pPr marL="2438476" indent="0" algn="ctr">
              <a:buNone/>
              <a:defRPr sz="2133"/>
            </a:lvl6pPr>
            <a:lvl7pPr marL="2926171" indent="0" algn="ctr">
              <a:buNone/>
              <a:defRPr sz="2133"/>
            </a:lvl7pPr>
            <a:lvl8pPr marL="3413867" indent="0" algn="ctr">
              <a:buNone/>
              <a:defRPr sz="2133"/>
            </a:lvl8pPr>
            <a:lvl9pPr marL="3901562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061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98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4800" y="1056640"/>
            <a:ext cx="2255520" cy="528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4330" y="926592"/>
            <a:ext cx="5852160" cy="5462016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971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643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330" y="1385011"/>
            <a:ext cx="5852160" cy="3472282"/>
          </a:xfrm>
        </p:spPr>
        <p:txBody>
          <a:bodyPr anchor="b">
            <a:normAutofit/>
          </a:bodyPr>
          <a:lstStyle>
            <a:lvl1pPr>
              <a:defRPr sz="5760" b="0" spc="-107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8960" y="4984090"/>
            <a:ext cx="5852160" cy="975360"/>
          </a:xfrm>
        </p:spPr>
        <p:txBody>
          <a:bodyPr anchor="t">
            <a:normAutofit/>
          </a:bodyPr>
          <a:lstStyle>
            <a:lvl1pPr marL="0" indent="0">
              <a:buNone/>
              <a:defRPr sz="2133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288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4330" y="926592"/>
            <a:ext cx="2779776" cy="5462016"/>
          </a:xfrm>
        </p:spPr>
        <p:txBody>
          <a:bodyPr/>
          <a:lstStyle>
            <a:lvl1pPr>
              <a:defRPr sz="2027"/>
            </a:lvl1pPr>
            <a:lvl2pPr>
              <a:defRPr sz="1813"/>
            </a:lvl2pPr>
            <a:lvl3pPr>
              <a:defRPr sz="1600"/>
            </a:lvl3pPr>
            <a:lvl4pPr>
              <a:defRPr sz="1387"/>
            </a:lvl4pPr>
            <a:lvl5pPr>
              <a:defRPr sz="1387"/>
            </a:lvl5pPr>
            <a:lvl6pPr>
              <a:defRPr sz="1387"/>
            </a:lvl6pPr>
            <a:lvl7pPr>
              <a:defRPr sz="1387"/>
            </a:lvl7pPr>
            <a:lvl8pPr>
              <a:defRPr sz="1387"/>
            </a:lvl8pPr>
            <a:lvl9pPr>
              <a:defRPr sz="138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496" y="926592"/>
            <a:ext cx="2779776" cy="5462016"/>
          </a:xfrm>
        </p:spPr>
        <p:txBody>
          <a:bodyPr/>
          <a:lstStyle>
            <a:lvl1pPr>
              <a:defRPr sz="2027"/>
            </a:lvl1pPr>
            <a:lvl2pPr>
              <a:defRPr sz="1813"/>
            </a:lvl2pPr>
            <a:lvl3pPr>
              <a:defRPr sz="1600"/>
            </a:lvl3pPr>
            <a:lvl4pPr>
              <a:defRPr sz="1387"/>
            </a:lvl4pPr>
            <a:lvl5pPr>
              <a:defRPr sz="1387"/>
            </a:lvl5pPr>
            <a:lvl6pPr>
              <a:defRPr sz="1387"/>
            </a:lvl6pPr>
            <a:lvl7pPr>
              <a:defRPr sz="1387"/>
            </a:lvl7pPr>
            <a:lvl8pPr>
              <a:defRPr sz="1387"/>
            </a:lvl8pPr>
            <a:lvl9pPr>
              <a:defRPr sz="138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978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4330" y="1091825"/>
            <a:ext cx="2779776" cy="86156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2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87695" indent="0">
              <a:buNone/>
              <a:defRPr sz="2027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4330" y="2059665"/>
            <a:ext cx="2779776" cy="4291584"/>
          </a:xfrm>
        </p:spPr>
        <p:txBody>
          <a:bodyPr/>
          <a:lstStyle>
            <a:lvl1pPr>
              <a:defRPr sz="2027"/>
            </a:lvl1pPr>
            <a:lvl2pPr>
              <a:defRPr sz="1813"/>
            </a:lvl2pPr>
            <a:lvl3pPr>
              <a:defRPr sz="1600"/>
            </a:lvl3pPr>
            <a:lvl4pPr>
              <a:defRPr sz="1387"/>
            </a:lvl4pPr>
            <a:lvl5pPr>
              <a:defRPr sz="1387"/>
            </a:lvl5pPr>
            <a:lvl6pPr>
              <a:defRPr sz="1387"/>
            </a:lvl6pPr>
            <a:lvl7pPr>
              <a:defRPr sz="1387"/>
            </a:lvl7pPr>
            <a:lvl8pPr>
              <a:defRPr sz="1387"/>
            </a:lvl8pPr>
            <a:lvl9pPr>
              <a:defRPr sz="138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4770" y="1091827"/>
            <a:ext cx="2779776" cy="86738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2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87695" indent="0">
              <a:buNone/>
              <a:defRPr sz="2027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4770" y="2059665"/>
            <a:ext cx="2779776" cy="4291584"/>
          </a:xfrm>
        </p:spPr>
        <p:txBody>
          <a:bodyPr/>
          <a:lstStyle>
            <a:lvl1pPr>
              <a:defRPr sz="2027"/>
            </a:lvl1pPr>
            <a:lvl2pPr>
              <a:defRPr sz="1813"/>
            </a:lvl2pPr>
            <a:lvl3pPr>
              <a:defRPr sz="1600"/>
            </a:lvl3pPr>
            <a:lvl4pPr>
              <a:defRPr sz="1387"/>
            </a:lvl4pPr>
            <a:lvl5pPr>
              <a:defRPr sz="1387"/>
            </a:lvl5pPr>
            <a:lvl6pPr>
              <a:defRPr sz="1387"/>
            </a:lvl6pPr>
            <a:lvl7pPr>
              <a:defRPr sz="1387"/>
            </a:lvl7pPr>
            <a:lvl8pPr>
              <a:defRPr sz="1387"/>
            </a:lvl8pPr>
            <a:lvl9pPr>
              <a:defRPr sz="138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393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485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720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26" y="1219200"/>
            <a:ext cx="2267712" cy="2340864"/>
          </a:xfrm>
        </p:spPr>
        <p:txBody>
          <a:bodyPr anchor="b">
            <a:normAutofit/>
          </a:bodyPr>
          <a:lstStyle>
            <a:lvl1pPr>
              <a:defRPr sz="2987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4330" y="926592"/>
            <a:ext cx="5852160" cy="5462016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707"/>
            </a:lvl3pPr>
            <a:lvl4pPr>
              <a:defRPr sz="1493"/>
            </a:lvl4pPr>
            <a:lvl5pPr>
              <a:defRPr sz="1493"/>
            </a:lvl5pPr>
            <a:lvl6pPr>
              <a:defRPr sz="1493"/>
            </a:lvl6pPr>
            <a:lvl7pPr>
              <a:defRPr sz="1493"/>
            </a:lvl7pPr>
            <a:lvl8pPr>
              <a:defRPr sz="1493"/>
            </a:lvl8pPr>
            <a:lvl9pPr>
              <a:defRPr sz="149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826" y="3560064"/>
            <a:ext cx="2267712" cy="273100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53"/>
              </a:spcBef>
              <a:buNone/>
              <a:defRPr sz="1333">
                <a:solidFill>
                  <a:srgbClr val="FFFFFF"/>
                </a:solidFill>
              </a:defRPr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979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26" y="1219200"/>
            <a:ext cx="2267712" cy="2340864"/>
          </a:xfrm>
        </p:spPr>
        <p:txBody>
          <a:bodyPr anchor="b">
            <a:normAutofit/>
          </a:bodyPr>
          <a:lstStyle>
            <a:lvl1pPr>
              <a:defRPr sz="2987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56516" y="818580"/>
            <a:ext cx="6492185" cy="5686349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826" y="3563309"/>
            <a:ext cx="2267712" cy="273100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53"/>
              </a:spcBef>
              <a:buNone/>
              <a:defRPr sz="1333">
                <a:solidFill>
                  <a:srgbClr val="FFFFFF"/>
                </a:solidFill>
              </a:defRPr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799281" y="6780108"/>
            <a:ext cx="4729214" cy="389467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786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809549"/>
            <a:ext cx="2754873" cy="5686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335" y="1198761"/>
            <a:ext cx="2357986" cy="4907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9452691" y="809549"/>
            <a:ext cx="307238" cy="568634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414" y="921715"/>
            <a:ext cx="5852160" cy="5462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9972" y="6780108"/>
            <a:ext cx="21945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95414" y="6780108"/>
            <a:ext cx="4729214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07310" y="6780108"/>
            <a:ext cx="1224741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3" b="1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742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3200" kern="1200" spc="-64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95078" indent="-195078" algn="l" defTabSz="975390" rtl="0" eaLnBrk="1" latinLnBrk="0" hangingPunct="1">
        <a:lnSpc>
          <a:spcPct val="90000"/>
        </a:lnSpc>
        <a:spcBef>
          <a:spcPts val="1280"/>
        </a:spcBef>
        <a:buClr>
          <a:schemeClr val="accent1"/>
        </a:buClr>
        <a:buFont typeface="Wingdings 2" pitchFamily="18" charset="2"/>
        <a:buChar char=""/>
        <a:defRPr sz="202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31543" indent="-195078" algn="l" defTabSz="975390" rtl="0" eaLnBrk="1" latinLnBrk="0" hangingPunct="1">
        <a:lnSpc>
          <a:spcPct val="90000"/>
        </a:lnSpc>
        <a:spcBef>
          <a:spcPts val="267"/>
        </a:spcBef>
        <a:spcAft>
          <a:spcPts val="267"/>
        </a:spcAft>
        <a:buClr>
          <a:schemeClr val="accent1"/>
        </a:buClr>
        <a:buFont typeface="Wingdings 2" pitchFamily="18" charset="2"/>
        <a:buChar char=""/>
        <a:defRPr sz="181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219238" indent="-195078" algn="l" defTabSz="975390" rtl="0" eaLnBrk="1" latinLnBrk="0" hangingPunct="1">
        <a:lnSpc>
          <a:spcPct val="90000"/>
        </a:lnSpc>
        <a:spcBef>
          <a:spcPts val="267"/>
        </a:spcBef>
        <a:spcAft>
          <a:spcPts val="267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706933" indent="-195078" algn="l" defTabSz="975390" rtl="0" eaLnBrk="1" latinLnBrk="0" hangingPunct="1">
        <a:lnSpc>
          <a:spcPct val="90000"/>
        </a:lnSpc>
        <a:spcBef>
          <a:spcPts val="267"/>
        </a:spcBef>
        <a:spcAft>
          <a:spcPts val="267"/>
        </a:spcAft>
        <a:buClr>
          <a:schemeClr val="accent1"/>
        </a:buClr>
        <a:buFont typeface="Wingdings 2" pitchFamily="18" charset="2"/>
        <a:buChar char=""/>
        <a:defRPr sz="138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194629" indent="-195078" algn="l" defTabSz="975390" rtl="0" eaLnBrk="1" latinLnBrk="0" hangingPunct="1">
        <a:lnSpc>
          <a:spcPct val="90000"/>
        </a:lnSpc>
        <a:spcBef>
          <a:spcPts val="267"/>
        </a:spcBef>
        <a:spcAft>
          <a:spcPts val="267"/>
        </a:spcAft>
        <a:buClr>
          <a:schemeClr val="accent1"/>
        </a:buClr>
        <a:buFont typeface="Wingdings 2" pitchFamily="18" charset="2"/>
        <a:buChar char=""/>
        <a:defRPr sz="138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267"/>
        </a:spcBef>
        <a:spcAft>
          <a:spcPts val="267"/>
        </a:spcAft>
        <a:buClr>
          <a:schemeClr val="accent1"/>
        </a:buClr>
        <a:buFont typeface="Wingdings 2" pitchFamily="18" charset="2"/>
        <a:buChar char=""/>
        <a:defRPr sz="138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267"/>
        </a:spcBef>
        <a:spcAft>
          <a:spcPts val="267"/>
        </a:spcAft>
        <a:buClr>
          <a:schemeClr val="accent1"/>
        </a:buClr>
        <a:buFont typeface="Wingdings 2" pitchFamily="18" charset="2"/>
        <a:buChar char=""/>
        <a:defRPr sz="138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267"/>
        </a:spcBef>
        <a:spcAft>
          <a:spcPts val="267"/>
        </a:spcAft>
        <a:buClr>
          <a:schemeClr val="accent1"/>
        </a:buClr>
        <a:buFont typeface="Wingdings 2" pitchFamily="18" charset="2"/>
        <a:buChar char=""/>
        <a:defRPr sz="138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267"/>
        </a:spcBef>
        <a:spcAft>
          <a:spcPts val="267"/>
        </a:spcAft>
        <a:buClr>
          <a:schemeClr val="accent1"/>
        </a:buClr>
        <a:buFont typeface="Wingdings 2" pitchFamily="18" charset="2"/>
        <a:buChar char=""/>
        <a:defRPr sz="138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Modal Auxiliary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024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" y="0"/>
            <a:ext cx="9715500" cy="731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" y="0"/>
            <a:ext cx="9715500" cy="731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" y="0"/>
            <a:ext cx="9715500" cy="731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" y="0"/>
            <a:ext cx="9715500" cy="731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" y="0"/>
            <a:ext cx="9715500" cy="731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" y="0"/>
            <a:ext cx="9715500" cy="731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" y="228600"/>
            <a:ext cx="9715500" cy="7449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" y="0"/>
            <a:ext cx="9715500" cy="731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" y="0"/>
            <a:ext cx="9715500" cy="731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" y="0"/>
            <a:ext cx="9715500" cy="731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" y="0"/>
            <a:ext cx="9715500" cy="731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" y="0"/>
            <a:ext cx="9715500" cy="731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" y="0"/>
            <a:ext cx="9715500" cy="731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</TotalTime>
  <Words>2</Words>
  <Application>Microsoft Office PowerPoint</Application>
  <PresentationFormat>Custom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Wingdings 2</vt:lpstr>
      <vt:lpstr>Corbel</vt:lpstr>
      <vt:lpstr>Frame</vt:lpstr>
      <vt:lpstr>Modal Auxiliary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Boby</dc:creator>
  <cp:lastModifiedBy>Boby</cp:lastModifiedBy>
  <cp:revision>2</cp:revision>
  <dcterms:created xsi:type="dcterms:W3CDTF">2020-09-26T21:41:47Z</dcterms:created>
  <dcterms:modified xsi:type="dcterms:W3CDTF">2020-11-29T10:34:00Z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2020-11-29T00:00:00Z</vt:filetime>
  </property>
  <property fmtid="{D5CDD505-2E9C-101B-9397-08002B2CF9AE}" pid="3" name="LastSaved">
    <vt:filetime>2020-11-29T00:00:00Z</vt:filetime>
  </property>
</Properties>
</file>