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5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AE7C-3652-400F-8B91-2F4FAAE28704}" type="datetimeFigureOut">
              <a:rPr lang="id-ID" smtClean="0"/>
              <a:pPr/>
              <a:t>25/10/2020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AB7584-E5C1-42AE-BF4F-9FEE5E76B65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AE7C-3652-400F-8B91-2F4FAAE28704}" type="datetimeFigureOut">
              <a:rPr lang="id-ID" smtClean="0"/>
              <a:pPr/>
              <a:t>25/10/2020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7584-E5C1-42AE-BF4F-9FEE5E76B65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AB7584-E5C1-42AE-BF4F-9FEE5E76B65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AE7C-3652-400F-8B91-2F4FAAE28704}" type="datetimeFigureOut">
              <a:rPr lang="id-ID" smtClean="0"/>
              <a:pPr/>
              <a:t>25/10/2020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AE7C-3652-400F-8B91-2F4FAAE28704}" type="datetimeFigureOut">
              <a:rPr lang="id-ID" smtClean="0"/>
              <a:pPr/>
              <a:t>25/10/2020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AB7584-E5C1-42AE-BF4F-9FEE5E76B65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AE7C-3652-400F-8B91-2F4FAAE28704}" type="datetimeFigureOut">
              <a:rPr lang="id-ID" smtClean="0"/>
              <a:pPr/>
              <a:t>25/10/2020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AB7584-E5C1-42AE-BF4F-9FEE5E76B65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63EAE7C-3652-400F-8B91-2F4FAAE28704}" type="datetimeFigureOut">
              <a:rPr lang="id-ID" smtClean="0"/>
              <a:pPr/>
              <a:t>25/10/2020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7584-E5C1-42AE-BF4F-9FEE5E76B65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AE7C-3652-400F-8B91-2F4FAAE28704}" type="datetimeFigureOut">
              <a:rPr lang="id-ID" smtClean="0"/>
              <a:pPr/>
              <a:t>25/10/2020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AB7584-E5C1-42AE-BF4F-9FEE5E76B65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AE7C-3652-400F-8B91-2F4FAAE28704}" type="datetimeFigureOut">
              <a:rPr lang="id-ID" smtClean="0"/>
              <a:pPr/>
              <a:t>25/10/2020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AB7584-E5C1-42AE-BF4F-9FEE5E76B65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AE7C-3652-400F-8B91-2F4FAAE28704}" type="datetimeFigureOut">
              <a:rPr lang="id-ID" smtClean="0"/>
              <a:pPr/>
              <a:t>25/10/2020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AB7584-E5C1-42AE-BF4F-9FEE5E76B65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AB7584-E5C1-42AE-BF4F-9FEE5E76B65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AE7C-3652-400F-8B91-2F4FAAE28704}" type="datetimeFigureOut">
              <a:rPr lang="id-ID" smtClean="0"/>
              <a:pPr/>
              <a:t>25/10/2020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AB7584-E5C1-42AE-BF4F-9FEE5E76B65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63EAE7C-3652-400F-8B91-2F4FAAE28704}" type="datetimeFigureOut">
              <a:rPr lang="id-ID" smtClean="0"/>
              <a:pPr/>
              <a:t>25/10/2020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63EAE7C-3652-400F-8B91-2F4FAAE28704}" type="datetimeFigureOut">
              <a:rPr lang="id-ID" smtClean="0"/>
              <a:pPr/>
              <a:t>25/10/2020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AB7584-E5C1-42AE-BF4F-9FEE5E76B65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Be going to</a:t>
            </a:r>
          </a:p>
          <a:p>
            <a:r>
              <a:rPr lang="id-ID" dirty="0" smtClean="0"/>
              <a:t>Will</a:t>
            </a:r>
          </a:p>
          <a:p>
            <a:r>
              <a:rPr lang="id-ID" dirty="0" smtClean="0"/>
              <a:t>Shall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FUTURE TENSE</a:t>
            </a:r>
            <a:endParaRPr lang="id-ID" dirty="0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Penggunaan modal “will” dan “shall”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 smtClean="0"/>
          </a:p>
          <a:p>
            <a:pPr>
              <a:buNone/>
            </a:pPr>
            <a:endParaRPr lang="id-ID" dirty="0" smtClean="0"/>
          </a:p>
          <a:p>
            <a:r>
              <a:rPr lang="id-ID" dirty="0" smtClean="0"/>
              <a:t>British English : “will” 	    you, they, he, she, it</a:t>
            </a:r>
          </a:p>
          <a:p>
            <a:pPr marL="809625" indent="1963738">
              <a:buNone/>
            </a:pPr>
            <a:r>
              <a:rPr lang="id-ID" dirty="0" smtClean="0"/>
              <a:t>“shall” 	     I, </a:t>
            </a:r>
            <a:r>
              <a:rPr lang="id-ID" dirty="0" smtClean="0"/>
              <a:t>we</a:t>
            </a:r>
          </a:p>
          <a:p>
            <a:pPr marL="809625" indent="1963738">
              <a:buNone/>
            </a:pPr>
            <a:endParaRPr lang="id-ID" dirty="0" smtClean="0"/>
          </a:p>
          <a:p>
            <a:pPr marL="809625" indent="1963738">
              <a:buNone/>
            </a:pPr>
            <a:endParaRPr lang="id-ID" dirty="0" smtClean="0"/>
          </a:p>
          <a:p>
            <a:pPr marL="269875" indent="-269875"/>
            <a:r>
              <a:rPr lang="id-ID" dirty="0" smtClean="0"/>
              <a:t>American English : “will” 	         I, you, they, we</a:t>
            </a:r>
          </a:p>
          <a:p>
            <a:pPr marL="269875" indent="2952750">
              <a:buNone/>
            </a:pPr>
            <a:r>
              <a:rPr lang="id-ID" dirty="0" smtClean="0"/>
              <a:t>“shall”		he, she, it</a:t>
            </a:r>
          </a:p>
          <a:p>
            <a:pPr marL="269875" indent="-269875">
              <a:buNone/>
            </a:pPr>
            <a:endParaRPr lang="id-ID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4143372" y="2643182"/>
            <a:ext cx="100013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ight Arrow 4"/>
          <p:cNvSpPr/>
          <p:nvPr/>
        </p:nvSpPr>
        <p:spPr>
          <a:xfrm>
            <a:off x="4286248" y="3143248"/>
            <a:ext cx="100013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ight Arrow 5"/>
          <p:cNvSpPr/>
          <p:nvPr/>
        </p:nvSpPr>
        <p:spPr>
          <a:xfrm>
            <a:off x="4625740" y="4617696"/>
            <a:ext cx="100013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ight Arrow 7"/>
          <p:cNvSpPr/>
          <p:nvPr/>
        </p:nvSpPr>
        <p:spPr>
          <a:xfrm>
            <a:off x="4777864" y="5157192"/>
            <a:ext cx="100013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3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“will”  vs  “be going to”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Menjelaskan sebuah prediksi (pernyataan tentang suatu hal yang dia pikir akan terjadi atau dikerjakannya) 		  </a:t>
            </a:r>
            <a:r>
              <a:rPr lang="id-ID" sz="2000" dirty="0" smtClean="0"/>
              <a:t>Bisa memakai “will” dan “be going to”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Exp. : Be careful ! You’ll hurt yourself !</a:t>
            </a:r>
          </a:p>
          <a:p>
            <a:pPr>
              <a:buNone/>
            </a:pPr>
            <a:r>
              <a:rPr lang="id-ID" dirty="0" smtClean="0"/>
              <a:t>		    Watch out ! You’re going to hurt yourself !</a:t>
            </a:r>
          </a:p>
          <a:p>
            <a:r>
              <a:rPr lang="id-ID" dirty="0" smtClean="0"/>
              <a:t>Menjelaskan sebuah perencanaan (rencana yang telah diputuskan pada masa lampau dan akan dikerjakan di masa datang) 		 </a:t>
            </a:r>
            <a:r>
              <a:rPr lang="id-ID" sz="2000" dirty="0" smtClean="0"/>
              <a:t>Hanya bisa memakai “be going to”</a:t>
            </a:r>
          </a:p>
          <a:p>
            <a:pPr>
              <a:buNone/>
            </a:pPr>
            <a:r>
              <a:rPr lang="id-ID" sz="2000" dirty="0" smtClean="0"/>
              <a:t>	</a:t>
            </a:r>
            <a:r>
              <a:rPr lang="id-ID" dirty="0" smtClean="0"/>
              <a:t>Exp. : I’m going to paint my bedroom tomorrow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071802" y="2500306"/>
            <a:ext cx="100013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ight Arrow 4"/>
          <p:cNvSpPr/>
          <p:nvPr/>
        </p:nvSpPr>
        <p:spPr>
          <a:xfrm>
            <a:off x="4857752" y="4857760"/>
            <a:ext cx="100013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“will”  vs  “be going to”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Menjelaskan tentang sebuah keinginan (keinginan yang tiba-tiba terbersit dalam pikiran)		</a:t>
            </a:r>
            <a:r>
              <a:rPr lang="id-ID" sz="2000" dirty="0" smtClean="0"/>
              <a:t>Hanya bisa memakai “will</a:t>
            </a:r>
            <a:r>
              <a:rPr lang="id-ID" sz="2000" dirty="0" smtClean="0"/>
              <a:t>”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  <p:sp>
        <p:nvSpPr>
          <p:cNvPr id="4" name="Right Arrow 3"/>
          <p:cNvSpPr/>
          <p:nvPr/>
        </p:nvSpPr>
        <p:spPr>
          <a:xfrm>
            <a:off x="6572264" y="2143116"/>
            <a:ext cx="100013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Time Signal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endParaRPr lang="id-ID" dirty="0" smtClean="0"/>
          </a:p>
          <a:p>
            <a:pPr algn="ctr"/>
            <a:endParaRPr lang="id-ID" dirty="0" smtClean="0"/>
          </a:p>
          <a:p>
            <a:pPr algn="ctr"/>
            <a:r>
              <a:rPr lang="id-ID" dirty="0" smtClean="0"/>
              <a:t>Tomorrow</a:t>
            </a:r>
          </a:p>
          <a:p>
            <a:pPr algn="ctr"/>
            <a:r>
              <a:rPr lang="id-ID" dirty="0" smtClean="0"/>
              <a:t>A year later</a:t>
            </a:r>
          </a:p>
          <a:p>
            <a:pPr algn="ctr"/>
            <a:r>
              <a:rPr lang="id-ID" dirty="0" smtClean="0"/>
              <a:t>A </a:t>
            </a:r>
            <a:r>
              <a:rPr lang="id-ID" smtClean="0"/>
              <a:t>year remaining</a:t>
            </a:r>
            <a:endParaRPr lang="id-ID" dirty="0" smtClean="0"/>
          </a:p>
          <a:p>
            <a:pPr algn="ctr"/>
            <a:r>
              <a:rPr lang="id-ID" dirty="0" smtClean="0"/>
              <a:t>After this</a:t>
            </a:r>
          </a:p>
          <a:p>
            <a:pPr algn="ctr"/>
            <a:r>
              <a:rPr lang="id-ID" dirty="0" smtClean="0"/>
              <a:t>Soon</a:t>
            </a:r>
          </a:p>
          <a:p>
            <a:pPr algn="ctr"/>
            <a:r>
              <a:rPr lang="id-ID" dirty="0" smtClean="0"/>
              <a:t>Etc.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2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Reference from : Betty scrhampfer azar, </a:t>
            </a:r>
            <a:r>
              <a:rPr lang="id-ID" i="1" dirty="0" smtClean="0"/>
              <a:t>Understanding and using grammar, </a:t>
            </a:r>
            <a:r>
              <a:rPr lang="id-ID" dirty="0" smtClean="0"/>
              <a:t>third edition, longman</a:t>
            </a:r>
            <a:endParaRPr lang="id-ID" i="1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THANKS  YAA !!!</a:t>
            </a:r>
            <a:endParaRPr lang="id-ID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0"/>
                            </p:stCondLst>
                            <p:childTnLst>
                              <p:par>
                                <p:cTn id="20" presetID="1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7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37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36" presetID="56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37" dur="2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38" dur="2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39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Pengertian Simple Future Tense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Apa itu Simple Future Tense ?</a:t>
            </a:r>
          </a:p>
          <a:p>
            <a:pPr algn="just">
              <a:buNone/>
            </a:pPr>
            <a:r>
              <a:rPr lang="id-ID" dirty="0"/>
              <a:t>	</a:t>
            </a:r>
            <a:endParaRPr lang="id-ID" dirty="0" smtClean="0"/>
          </a:p>
          <a:p>
            <a:pPr algn="just">
              <a:buNone/>
            </a:pPr>
            <a:r>
              <a:rPr lang="id-ID" dirty="0"/>
              <a:t>	</a:t>
            </a:r>
            <a:r>
              <a:rPr lang="id-ID" dirty="0" smtClean="0"/>
              <a:t>Future </a:t>
            </a:r>
            <a:r>
              <a:rPr lang="id-ID" dirty="0"/>
              <a:t>Tense adalah suatu bentuk tense </a:t>
            </a:r>
            <a:r>
              <a:rPr lang="id-ID" dirty="0" smtClean="0"/>
              <a:t>yang digunakan </a:t>
            </a:r>
            <a:r>
              <a:rPr lang="id-ID" dirty="0"/>
              <a:t>untuk menyatakan suatu </a:t>
            </a:r>
            <a:r>
              <a:rPr lang="id-ID" dirty="0" smtClean="0"/>
              <a:t>kegiatan atau </a:t>
            </a:r>
            <a:r>
              <a:rPr lang="id-ID" dirty="0"/>
              <a:t>peristiwa di masa mendatang </a:t>
            </a:r>
            <a:r>
              <a:rPr lang="id-ID" dirty="0" smtClean="0"/>
              <a:t>atau menyatakan </a:t>
            </a:r>
            <a:r>
              <a:rPr lang="id-ID" dirty="0"/>
              <a:t>suatu pekerjaan yang </a:t>
            </a:r>
            <a:r>
              <a:rPr lang="id-ID" dirty="0" smtClean="0"/>
              <a:t>akan dilakukan </a:t>
            </a:r>
            <a:r>
              <a:rPr lang="id-ID" dirty="0"/>
              <a:t>pada masa atau waktu yang </a:t>
            </a:r>
            <a:r>
              <a:rPr lang="id-ID" dirty="0" smtClean="0"/>
              <a:t>akan datang</a:t>
            </a:r>
            <a:r>
              <a:rPr lang="id-ID" dirty="0"/>
              <a:t>. Seperti : nanti malam, besok, </a:t>
            </a:r>
            <a:r>
              <a:rPr lang="id-ID" dirty="0" smtClean="0"/>
              <a:t>minggu depan</a:t>
            </a:r>
            <a:r>
              <a:rPr lang="id-ID" dirty="0"/>
              <a:t>, bulan depan, tahun depan, dll.</a:t>
            </a:r>
            <a:endParaRPr lang="id-ID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Rumus Simple Future Tense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id-ID" i="1" dirty="0" smtClean="0"/>
              <a:t>A</a:t>
            </a:r>
            <a:r>
              <a:rPr lang="id-ID" i="1" dirty="0"/>
              <a:t>. Kalimat verbal</a:t>
            </a:r>
          </a:p>
          <a:p>
            <a:pPr>
              <a:buNone/>
            </a:pPr>
            <a:r>
              <a:rPr lang="id-ID" i="1" dirty="0"/>
              <a:t>Kalimat verbal adalah kalimat yang kalimat yang</a:t>
            </a:r>
          </a:p>
          <a:p>
            <a:pPr>
              <a:buNone/>
            </a:pPr>
            <a:r>
              <a:rPr lang="id-ID" i="1" dirty="0"/>
              <a:t>predikatnya menggunakan/merupakan kata kerja</a:t>
            </a:r>
          </a:p>
          <a:p>
            <a:pPr>
              <a:buNone/>
            </a:pPr>
            <a:r>
              <a:rPr lang="id-ID" i="1" dirty="0"/>
              <a:t>(Verb</a:t>
            </a:r>
            <a:r>
              <a:rPr lang="id-ID" i="1" dirty="0" smtClean="0"/>
              <a:t>).</a:t>
            </a:r>
          </a:p>
          <a:p>
            <a:pPr>
              <a:buNone/>
            </a:pPr>
            <a:endParaRPr lang="id-ID" i="1" dirty="0"/>
          </a:p>
          <a:p>
            <a:pPr>
              <a:buNone/>
            </a:pPr>
            <a:r>
              <a:rPr lang="id-ID" i="1" dirty="0"/>
              <a:t>1). Positif/Positive</a:t>
            </a:r>
          </a:p>
          <a:p>
            <a:pPr>
              <a:buNone/>
            </a:pPr>
            <a:r>
              <a:rPr lang="id-ID" i="1" dirty="0"/>
              <a:t>Subject + will/shall + verb I + object</a:t>
            </a:r>
          </a:p>
          <a:p>
            <a:pPr>
              <a:buNone/>
            </a:pPr>
            <a:r>
              <a:rPr lang="id-ID" i="1" dirty="0"/>
              <a:t>Subject + am/is/are + going to + verb I + objek</a:t>
            </a:r>
            <a:endParaRPr lang="id-ID" i="1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Rumus Simple Future Tense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/>
              <a:t>2). </a:t>
            </a:r>
            <a:r>
              <a:rPr lang="en-US" i="1" dirty="0" err="1"/>
              <a:t>Negatif</a:t>
            </a:r>
            <a:r>
              <a:rPr lang="en-US" i="1" dirty="0"/>
              <a:t>/Negative</a:t>
            </a:r>
          </a:p>
          <a:p>
            <a:pPr>
              <a:buNone/>
            </a:pPr>
            <a:r>
              <a:rPr lang="en-US" i="1" dirty="0"/>
              <a:t>Subject + will/shall + not + verb I + object</a:t>
            </a:r>
          </a:p>
          <a:p>
            <a:pPr>
              <a:buNone/>
            </a:pPr>
            <a:r>
              <a:rPr lang="en-US" i="1" dirty="0"/>
              <a:t>Subject + am/is/are + not + going to + verb I +</a:t>
            </a:r>
          </a:p>
          <a:p>
            <a:pPr>
              <a:buNone/>
            </a:pPr>
            <a:r>
              <a:rPr lang="en-US" i="1" dirty="0" err="1" smtClean="0"/>
              <a:t>Objek</a:t>
            </a:r>
            <a:endParaRPr lang="id-ID" i="1" dirty="0" smtClean="0"/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/>
              <a:t>3). </a:t>
            </a:r>
            <a:r>
              <a:rPr lang="en-US" i="1" dirty="0" err="1"/>
              <a:t>Pertanyaan</a:t>
            </a:r>
            <a:r>
              <a:rPr lang="en-US" i="1" dirty="0"/>
              <a:t>/</a:t>
            </a:r>
            <a:r>
              <a:rPr lang="en-US" i="1" dirty="0" err="1"/>
              <a:t>lnterrogative</a:t>
            </a:r>
            <a:endParaRPr lang="en-US" i="1" dirty="0"/>
          </a:p>
          <a:p>
            <a:pPr>
              <a:buNone/>
            </a:pPr>
            <a:r>
              <a:rPr lang="en-US" i="1" dirty="0"/>
              <a:t>Will/shall + Subject + verb I + object?</a:t>
            </a:r>
          </a:p>
          <a:p>
            <a:pPr>
              <a:buNone/>
            </a:pPr>
            <a:r>
              <a:rPr lang="en-US" i="1" dirty="0"/>
              <a:t>Am/is/are -Subject + going to + verb I + </a:t>
            </a:r>
            <a:r>
              <a:rPr lang="en-US" i="1" dirty="0" err="1"/>
              <a:t>objek</a:t>
            </a:r>
            <a:r>
              <a:rPr lang="en-US" i="1" dirty="0"/>
              <a:t>?</a:t>
            </a:r>
            <a:endParaRPr lang="id-ID" i="1" dirty="0" smtClean="0"/>
          </a:p>
        </p:txBody>
      </p:sp>
    </p:spTree>
    <p:extLst>
      <p:ext uri="{BB962C8B-B14F-4D97-AF65-F5344CB8AC3E}">
        <p14:creationId xmlns:p14="http://schemas.microsoft.com/office/powerpoint/2010/main" val="41545043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Rumus Simple Future Tense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err="1"/>
              <a:t>Contoh</a:t>
            </a:r>
            <a:endParaRPr lang="en-US" i="1" dirty="0"/>
          </a:p>
          <a:p>
            <a:pPr>
              <a:buNone/>
            </a:pPr>
            <a:r>
              <a:rPr lang="en-US" i="1" dirty="0"/>
              <a:t>(+) He will watch his favorite movie.</a:t>
            </a:r>
          </a:p>
          <a:p>
            <a:pPr>
              <a:buNone/>
            </a:pPr>
            <a:r>
              <a:rPr lang="en-US" i="1" dirty="0"/>
              <a:t>(-) He will not watch his favorite movie.</a:t>
            </a:r>
          </a:p>
          <a:p>
            <a:pPr>
              <a:buNone/>
            </a:pPr>
            <a:r>
              <a:rPr lang="en-US" i="1" dirty="0"/>
              <a:t>(?) Will he watch his favorite movie</a:t>
            </a:r>
            <a:r>
              <a:rPr lang="en-US" i="1" dirty="0" smtClean="0"/>
              <a:t>?</a:t>
            </a:r>
            <a:endParaRPr lang="id-ID" i="1" dirty="0" smtClean="0"/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/>
              <a:t>(+) He is going to eat at restaurant tonight.</a:t>
            </a:r>
          </a:p>
          <a:p>
            <a:pPr>
              <a:buNone/>
            </a:pPr>
            <a:r>
              <a:rPr lang="en-US" i="1" dirty="0"/>
              <a:t>(-) He is not going to eat at restaurant tonight.</a:t>
            </a:r>
          </a:p>
          <a:p>
            <a:pPr>
              <a:buNone/>
            </a:pPr>
            <a:r>
              <a:rPr lang="en-US" i="1" dirty="0"/>
              <a:t>(?) Is he going to eat at restaurant tonight?</a:t>
            </a:r>
            <a:endParaRPr lang="id-ID" i="1" dirty="0" smtClean="0"/>
          </a:p>
        </p:txBody>
      </p:sp>
    </p:spTree>
    <p:extLst>
      <p:ext uri="{BB962C8B-B14F-4D97-AF65-F5344CB8AC3E}">
        <p14:creationId xmlns:p14="http://schemas.microsoft.com/office/powerpoint/2010/main" val="15914761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Rumus Simple Future Tense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i="1" dirty="0"/>
              <a:t>B. </a:t>
            </a:r>
            <a:r>
              <a:rPr lang="en-US" i="1" dirty="0" err="1"/>
              <a:t>Kalimat</a:t>
            </a:r>
            <a:r>
              <a:rPr lang="en-US" i="1" dirty="0"/>
              <a:t> Nominal</a:t>
            </a:r>
          </a:p>
          <a:p>
            <a:pPr>
              <a:buNone/>
            </a:pPr>
            <a:r>
              <a:rPr lang="id-ID" i="1" dirty="0" smtClean="0"/>
              <a:t>	</a:t>
            </a:r>
            <a:r>
              <a:rPr lang="en-US" i="1" dirty="0" err="1" smtClean="0"/>
              <a:t>Kalimat</a:t>
            </a:r>
            <a:r>
              <a:rPr lang="en-US" i="1" dirty="0" smtClean="0"/>
              <a:t> </a:t>
            </a:r>
            <a:r>
              <a:rPr lang="en-US" i="1" dirty="0"/>
              <a:t>Nominal 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/>
              <a:t>kalimat</a:t>
            </a:r>
            <a:r>
              <a:rPr lang="en-US" i="1" dirty="0"/>
              <a:t> yang </a:t>
            </a:r>
            <a:r>
              <a:rPr lang="en-US" i="1" dirty="0" err="1"/>
              <a:t>predikatnya</a:t>
            </a:r>
            <a:r>
              <a:rPr lang="en-US" i="1" dirty="0"/>
              <a:t> </a:t>
            </a:r>
            <a:r>
              <a:rPr lang="en-US" i="1" dirty="0" err="1" smtClean="0"/>
              <a:t>bukan</a:t>
            </a:r>
            <a:r>
              <a:rPr lang="id-ID" i="1" dirty="0" smtClean="0"/>
              <a:t> </a:t>
            </a:r>
            <a:r>
              <a:rPr lang="en-US" i="1" dirty="0" err="1" smtClean="0"/>
              <a:t>merupakan</a:t>
            </a:r>
            <a:r>
              <a:rPr lang="en-US" i="1" dirty="0" smtClean="0"/>
              <a:t> </a:t>
            </a:r>
            <a:r>
              <a:rPr lang="en-US" i="1" dirty="0"/>
              <a:t>kata </a:t>
            </a:r>
            <a:r>
              <a:rPr lang="en-US" i="1" dirty="0" err="1"/>
              <a:t>kerja</a:t>
            </a:r>
            <a:r>
              <a:rPr lang="en-US" i="1" dirty="0"/>
              <a:t> </a:t>
            </a:r>
            <a:r>
              <a:rPr lang="en-US" i="1" dirty="0" err="1"/>
              <a:t>melainkan</a:t>
            </a:r>
            <a:r>
              <a:rPr lang="en-US" i="1" dirty="0"/>
              <a:t> kata </a:t>
            </a:r>
            <a:r>
              <a:rPr lang="en-US" i="1" dirty="0" err="1"/>
              <a:t>benda</a:t>
            </a:r>
            <a:r>
              <a:rPr lang="en-US" i="1" dirty="0"/>
              <a:t> (Noun), </a:t>
            </a:r>
            <a:r>
              <a:rPr lang="en-US" i="1" dirty="0" smtClean="0"/>
              <a:t>kata</a:t>
            </a:r>
            <a:r>
              <a:rPr lang="id-ID" i="1" dirty="0" smtClean="0"/>
              <a:t> </a:t>
            </a:r>
            <a:r>
              <a:rPr lang="en-US" i="1" dirty="0" err="1" smtClean="0"/>
              <a:t>sifat</a:t>
            </a:r>
            <a:r>
              <a:rPr lang="en-US" i="1" dirty="0" smtClean="0"/>
              <a:t> </a:t>
            </a:r>
            <a:r>
              <a:rPr lang="en-US" i="1" dirty="0"/>
              <a:t>(Adjective) </a:t>
            </a:r>
            <a:r>
              <a:rPr lang="en-US" i="1" dirty="0" err="1"/>
              <a:t>atau</a:t>
            </a:r>
            <a:r>
              <a:rPr lang="en-US" i="1" dirty="0"/>
              <a:t> </a:t>
            </a:r>
            <a:r>
              <a:rPr lang="en-US" i="1" dirty="0" err="1"/>
              <a:t>pelengkap</a:t>
            </a:r>
            <a:r>
              <a:rPr lang="en-US" i="1" dirty="0"/>
              <a:t> (Complement</a:t>
            </a:r>
            <a:r>
              <a:rPr lang="en-US" i="1" dirty="0" smtClean="0"/>
              <a:t>).</a:t>
            </a:r>
            <a:endParaRPr lang="id-ID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/>
              <a:t>1). </a:t>
            </a:r>
            <a:r>
              <a:rPr lang="en-US" i="1" dirty="0" err="1"/>
              <a:t>Positif</a:t>
            </a:r>
            <a:r>
              <a:rPr lang="en-US" i="1" dirty="0"/>
              <a:t>/Positive</a:t>
            </a:r>
          </a:p>
          <a:p>
            <a:pPr>
              <a:buNone/>
            </a:pPr>
            <a:r>
              <a:rPr lang="en-US" i="1" dirty="0"/>
              <a:t>Subject + will/shall + be + </a:t>
            </a:r>
            <a:r>
              <a:rPr lang="en-US" i="1" dirty="0" err="1"/>
              <a:t>Complemet</a:t>
            </a:r>
            <a:endParaRPr lang="en-US" i="1" dirty="0"/>
          </a:p>
          <a:p>
            <a:pPr>
              <a:buNone/>
            </a:pPr>
            <a:r>
              <a:rPr lang="en-US" i="1" dirty="0"/>
              <a:t>Subject + to be (is, am, are) + going to be + Complement</a:t>
            </a:r>
            <a:endParaRPr lang="id-ID" i="1" dirty="0" smtClean="0"/>
          </a:p>
        </p:txBody>
      </p:sp>
    </p:spTree>
    <p:extLst>
      <p:ext uri="{BB962C8B-B14F-4D97-AF65-F5344CB8AC3E}">
        <p14:creationId xmlns:p14="http://schemas.microsoft.com/office/powerpoint/2010/main" val="240591367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Rumus Simple Future Tense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i="1" dirty="0"/>
              <a:t>2). </a:t>
            </a:r>
            <a:r>
              <a:rPr lang="en-US" i="1" dirty="0" err="1"/>
              <a:t>Negatif</a:t>
            </a:r>
            <a:r>
              <a:rPr lang="en-US" i="1" dirty="0"/>
              <a:t>/Negative</a:t>
            </a:r>
          </a:p>
          <a:p>
            <a:pPr>
              <a:buNone/>
            </a:pPr>
            <a:r>
              <a:rPr lang="en-US" i="1" dirty="0"/>
              <a:t>Subject + will/shall + not + be + </a:t>
            </a:r>
            <a:r>
              <a:rPr lang="en-US" i="1" dirty="0" err="1"/>
              <a:t>Complemet</a:t>
            </a:r>
            <a:endParaRPr lang="en-US" i="1" dirty="0"/>
          </a:p>
          <a:p>
            <a:pPr>
              <a:buNone/>
            </a:pPr>
            <a:r>
              <a:rPr lang="en-US" i="1" dirty="0"/>
              <a:t>Subject + to be (is, am, are) + not + going to be</a:t>
            </a:r>
          </a:p>
          <a:p>
            <a:pPr>
              <a:buNone/>
            </a:pPr>
            <a:r>
              <a:rPr lang="en-US" i="1" dirty="0"/>
              <a:t>+ </a:t>
            </a:r>
            <a:r>
              <a:rPr lang="en-US" i="1" dirty="0" smtClean="0"/>
              <a:t>Complement</a:t>
            </a:r>
            <a:endParaRPr lang="id-ID" i="1" dirty="0" smtClean="0"/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/>
              <a:t>3). </a:t>
            </a:r>
            <a:r>
              <a:rPr lang="en-US" i="1" dirty="0" err="1"/>
              <a:t>Pertanyaan</a:t>
            </a:r>
            <a:r>
              <a:rPr lang="en-US" i="1" dirty="0"/>
              <a:t> </a:t>
            </a:r>
            <a:r>
              <a:rPr lang="id-ID" i="1" dirty="0"/>
              <a:t>/</a:t>
            </a:r>
            <a:r>
              <a:rPr lang="en-US" i="1" dirty="0" smtClean="0"/>
              <a:t>Interrogative</a:t>
            </a:r>
            <a:endParaRPr lang="en-US" i="1" dirty="0"/>
          </a:p>
          <a:p>
            <a:pPr>
              <a:buNone/>
            </a:pPr>
            <a:r>
              <a:rPr lang="en-US" i="1" dirty="0"/>
              <a:t>Will/shall -Subject + be + </a:t>
            </a:r>
            <a:r>
              <a:rPr lang="en-US" i="1" dirty="0" err="1"/>
              <a:t>Complemet</a:t>
            </a:r>
            <a:r>
              <a:rPr lang="en-US" i="1" dirty="0"/>
              <a:t>?</a:t>
            </a:r>
          </a:p>
          <a:p>
            <a:pPr>
              <a:buNone/>
            </a:pPr>
            <a:r>
              <a:rPr lang="en-US" i="1" dirty="0"/>
              <a:t>To be (is, am, are) -Subject + going to be +</a:t>
            </a:r>
          </a:p>
          <a:p>
            <a:pPr>
              <a:buNone/>
            </a:pPr>
            <a:r>
              <a:rPr lang="en-US" i="1" dirty="0"/>
              <a:t>Complement?</a:t>
            </a:r>
            <a:endParaRPr lang="id-ID" i="1" dirty="0" smtClean="0"/>
          </a:p>
        </p:txBody>
      </p:sp>
    </p:spTree>
    <p:extLst>
      <p:ext uri="{BB962C8B-B14F-4D97-AF65-F5344CB8AC3E}">
        <p14:creationId xmlns:p14="http://schemas.microsoft.com/office/powerpoint/2010/main" val="8305593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Rumus Simple Future Tense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d-ID" i="1" dirty="0" smtClean="0"/>
              <a:t>Contoh:</a:t>
            </a:r>
          </a:p>
          <a:p>
            <a:pPr>
              <a:buNone/>
            </a:pPr>
            <a:r>
              <a:rPr lang="en-US" i="1" dirty="0" smtClean="0"/>
              <a:t>(+) </a:t>
            </a:r>
            <a:r>
              <a:rPr lang="id-ID" i="1" dirty="0" smtClean="0"/>
              <a:t>Mike</a:t>
            </a:r>
            <a:r>
              <a:rPr lang="en-US" i="1" dirty="0" smtClean="0"/>
              <a:t> </a:t>
            </a:r>
            <a:r>
              <a:rPr lang="en-US" i="1" dirty="0"/>
              <a:t>will be at home tonight.</a:t>
            </a:r>
          </a:p>
          <a:p>
            <a:pPr>
              <a:buNone/>
            </a:pPr>
            <a:r>
              <a:rPr lang="en-US" i="1" dirty="0"/>
              <a:t>(-) </a:t>
            </a:r>
            <a:r>
              <a:rPr lang="id-ID" i="1" dirty="0" smtClean="0"/>
              <a:t>Mike</a:t>
            </a:r>
            <a:r>
              <a:rPr lang="en-US" i="1" dirty="0" smtClean="0"/>
              <a:t> </a:t>
            </a:r>
            <a:r>
              <a:rPr lang="en-US" i="1" dirty="0"/>
              <a:t>will not be at home tonight.</a:t>
            </a:r>
          </a:p>
          <a:p>
            <a:pPr>
              <a:buNone/>
            </a:pPr>
            <a:r>
              <a:rPr lang="en-US" i="1" dirty="0"/>
              <a:t>(?) Will </a:t>
            </a:r>
            <a:r>
              <a:rPr lang="id-ID" i="1" dirty="0" smtClean="0"/>
              <a:t>Mike</a:t>
            </a:r>
            <a:r>
              <a:rPr lang="en-US" i="1" dirty="0" smtClean="0"/>
              <a:t> </a:t>
            </a:r>
            <a:r>
              <a:rPr lang="en-US" i="1" dirty="0"/>
              <a:t>be at home tonight</a:t>
            </a:r>
            <a:r>
              <a:rPr lang="en-US" i="1" dirty="0" smtClean="0"/>
              <a:t>?</a:t>
            </a:r>
            <a:endParaRPr lang="id-ID" i="1" dirty="0" smtClean="0"/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/>
              <a:t>(+) She is going to be a teacher.</a:t>
            </a:r>
          </a:p>
          <a:p>
            <a:pPr>
              <a:buNone/>
            </a:pPr>
            <a:r>
              <a:rPr lang="en-US" i="1" dirty="0"/>
              <a:t>(-) She is not going to be a teacher.</a:t>
            </a:r>
          </a:p>
          <a:p>
            <a:pPr>
              <a:buNone/>
            </a:pPr>
            <a:r>
              <a:rPr lang="en-US" i="1" dirty="0"/>
              <a:t>(?) Is she going to be a teacher?</a:t>
            </a:r>
            <a:endParaRPr lang="id-ID" i="1" dirty="0" smtClean="0"/>
          </a:p>
        </p:txBody>
      </p:sp>
    </p:spTree>
    <p:extLst>
      <p:ext uri="{BB962C8B-B14F-4D97-AF65-F5344CB8AC3E}">
        <p14:creationId xmlns:p14="http://schemas.microsoft.com/office/powerpoint/2010/main" val="25080633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Rumus Simple Future Tense</a:t>
            </a:r>
            <a:endParaRPr lang="id-ID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8429684" cy="392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286</TotalTime>
  <Words>407</Words>
  <Application>Microsoft Office PowerPoint</Application>
  <PresentationFormat>On-screen Show (4:3)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Georgia</vt:lpstr>
      <vt:lpstr>Wingdings</vt:lpstr>
      <vt:lpstr>Wingdings 2</vt:lpstr>
      <vt:lpstr>Civic</vt:lpstr>
      <vt:lpstr>FUTURE TENSE</vt:lpstr>
      <vt:lpstr>Pengertian Simple Future Tense</vt:lpstr>
      <vt:lpstr>Rumus Simple Future Tense</vt:lpstr>
      <vt:lpstr>Rumus Simple Future Tense</vt:lpstr>
      <vt:lpstr>Rumus Simple Future Tense</vt:lpstr>
      <vt:lpstr>Rumus Simple Future Tense</vt:lpstr>
      <vt:lpstr>Rumus Simple Future Tense</vt:lpstr>
      <vt:lpstr>Rumus Simple Future Tense</vt:lpstr>
      <vt:lpstr>Rumus Simple Future Tense</vt:lpstr>
      <vt:lpstr>Penggunaan modal “will” dan “shall”</vt:lpstr>
      <vt:lpstr>“will”  vs  “be going to”</vt:lpstr>
      <vt:lpstr>“will”  vs  “be going to”</vt:lpstr>
      <vt:lpstr>Time Signal</vt:lpstr>
      <vt:lpstr>THANKS  YAA 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Wafa</dc:creator>
  <cp:lastModifiedBy>Boby</cp:lastModifiedBy>
  <cp:revision>28</cp:revision>
  <dcterms:created xsi:type="dcterms:W3CDTF">2015-10-10T12:58:32Z</dcterms:created>
  <dcterms:modified xsi:type="dcterms:W3CDTF">2020-10-25T11:55:40Z</dcterms:modified>
</cp:coreProperties>
</file>