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78" r:id="rId3"/>
    <p:sldId id="279" r:id="rId4"/>
    <p:sldId id="257" r:id="rId5"/>
    <p:sldId id="272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519A2-0002-43B0-8C12-7ECB5C12AEDF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E4A1B-BB98-41DD-81FF-3BD1CCBAC22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4A1B-BB98-41DD-81FF-3BD1CCBAC228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4A1B-BB98-41DD-81FF-3BD1CCBAC228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4A1B-BB98-41DD-81FF-3BD1CCBAC228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4A1B-BB98-41DD-81FF-3BD1CCBAC228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4A1B-BB98-41DD-81FF-3BD1CCBAC228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4A1B-BB98-41DD-81FF-3BD1CCBAC228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4A1B-BB98-41DD-81FF-3BD1CCBAC228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4A1B-BB98-41DD-81FF-3BD1CCBAC228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E4A1B-BB98-41DD-81FF-3BD1CCBAC228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20165CF-851F-45FA-A668-D10F8E293648}" type="datetimeFigureOut">
              <a:rPr lang="id-ID" smtClean="0"/>
              <a:pPr/>
              <a:t>08/02/2018</a:t>
            </a:fld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1933170-89DF-4AAC-AA81-D90FD776F9C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Struktur Data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TEUKU FADJAR SHADEK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99200"/>
          </a:xfrm>
        </p:spPr>
        <p:txBody>
          <a:bodyPr/>
          <a:lstStyle/>
          <a:p>
            <a:r>
              <a:rPr lang="id-ID" dirty="0" smtClean="0"/>
              <a:t>TIPE DATA DASAR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195388"/>
            <a:ext cx="8105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Data …..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spcBef>
                <a:spcPct val="50000"/>
              </a:spcBef>
              <a:buFontTx/>
              <a:buChar char="•"/>
            </a:pPr>
            <a:r>
              <a:rPr kumimoji="1" lang="en-US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kumimoji="1"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kumimoji="1" lang="en-US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Statis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 – array/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larik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rekord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himpunan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kumimoji="1" lang="en-US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kumimoji="1"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kumimoji="1" lang="en-US" b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Dinamis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 - list/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senarai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, queue /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antrian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 /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giliran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tumpukan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 /stack /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timbunan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pohon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b="1" dirty="0" err="1" smtClean="0">
                <a:latin typeface="Times New Roman" pitchFamily="18" charset="0"/>
                <a:cs typeface="Times New Roman" pitchFamily="18" charset="0"/>
              </a:rPr>
              <a:t>graf</a:t>
            </a:r>
            <a:r>
              <a:rPr kumimoji="1"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KOMPOSISI NILAI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G:\Perkuliahan\Genap\21.Struktur Data\Bobot Nila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8208912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Peraturan 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6280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1.Mahasiswa/i Harus hadir 10 menit sebelum matakuliah dimulai. </a:t>
            </a:r>
          </a:p>
          <a:p>
            <a:pPr>
              <a:buNone/>
            </a:pPr>
            <a:r>
              <a:rPr lang="id-ID" dirty="0" smtClean="0"/>
              <a:t>2.Berpakaian rapih dan sopan, tidak di perkenankan memakai kaos oblong.</a:t>
            </a:r>
          </a:p>
          <a:p>
            <a:pPr>
              <a:buNone/>
            </a:pPr>
            <a:r>
              <a:rPr lang="id-ID" dirty="0" smtClean="0"/>
              <a:t>3.Dilarang memakai Sendal.</a:t>
            </a:r>
          </a:p>
          <a:p>
            <a:pPr>
              <a:buNone/>
            </a:pPr>
            <a:r>
              <a:rPr lang="id-ID" dirty="0" smtClean="0"/>
              <a:t>4.Dilarang membawa senjata Tajam. 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Struktur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id-ID" dirty="0"/>
          </a:p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data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, </a:t>
            </a:r>
            <a:r>
              <a:rPr lang="en-US" dirty="0" err="1"/>
              <a:t>direkam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simbol</a:t>
            </a: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id-ID" dirty="0" smtClean="0"/>
              <a:t> </a:t>
            </a: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Fakta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, </a:t>
            </a:r>
            <a:r>
              <a:rPr lang="en-US" dirty="0" err="1" smtClean="0"/>
              <a:t>direkam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id-ID" dirty="0" smtClean="0"/>
              <a:t>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, </a:t>
            </a:r>
            <a:r>
              <a:rPr lang="en-US" dirty="0" err="1" smtClean="0"/>
              <a:t>suara</a:t>
            </a:r>
            <a:r>
              <a:rPr lang="en-US" dirty="0" smtClean="0"/>
              <a:t>,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728192"/>
          </a:xfrm>
        </p:spPr>
        <p:txBody>
          <a:bodyPr>
            <a:normAutofit fontScale="90000"/>
          </a:bodyPr>
          <a:lstStyle/>
          <a:p>
            <a:pPr algn="l"/>
            <a:r>
              <a:rPr lang="id-ID" sz="3100" dirty="0" smtClean="0"/>
              <a:t/>
            </a:r>
            <a:br>
              <a:rPr lang="id-ID" sz="3100" dirty="0" smtClean="0"/>
            </a:br>
            <a:r>
              <a:rPr lang="id-ID" sz="3100" dirty="0" smtClean="0"/>
              <a:t/>
            </a:r>
            <a:br>
              <a:rPr lang="id-ID" sz="3100" dirty="0" smtClean="0"/>
            </a:br>
            <a:r>
              <a:rPr lang="id-ID" sz="3100" dirty="0" smtClean="0"/>
              <a:t/>
            </a:r>
            <a:br>
              <a:rPr lang="id-ID" sz="3100" dirty="0" smtClean="0"/>
            </a:br>
            <a:r>
              <a:rPr lang="id-ID" sz="3100" dirty="0" smtClean="0"/>
              <a:t/>
            </a:r>
            <a:br>
              <a:rPr lang="id-ID" sz="3100" dirty="0" smtClean="0"/>
            </a:br>
            <a:r>
              <a:rPr lang="en-US" sz="3100" dirty="0" err="1" smtClean="0"/>
              <a:t>Secara</a:t>
            </a:r>
            <a:r>
              <a:rPr lang="en-US" sz="3100" dirty="0" smtClean="0"/>
              <a:t> </a:t>
            </a:r>
            <a:r>
              <a:rPr lang="en-US" sz="3100" dirty="0" err="1"/>
              <a:t>garis</a:t>
            </a:r>
            <a:r>
              <a:rPr lang="en-US" sz="3100" dirty="0"/>
              <a:t> </a:t>
            </a:r>
            <a:r>
              <a:rPr lang="en-US" sz="3100" dirty="0" err="1"/>
              <a:t>besar</a:t>
            </a:r>
            <a:r>
              <a:rPr lang="en-US" sz="3100" dirty="0"/>
              <a:t> type data </a:t>
            </a:r>
            <a:r>
              <a:rPr lang="en-US" sz="3100" dirty="0" err="1"/>
              <a:t>dapat</a:t>
            </a:r>
            <a:r>
              <a:rPr lang="en-US" sz="3100" dirty="0"/>
              <a:t> </a:t>
            </a:r>
            <a:r>
              <a:rPr lang="en-US" sz="3100" dirty="0" err="1"/>
              <a:t>dikategorikan</a:t>
            </a:r>
            <a:r>
              <a:rPr lang="en-US" sz="3100" dirty="0"/>
              <a:t> </a:t>
            </a:r>
            <a:r>
              <a:rPr lang="en-US" sz="3100" dirty="0" err="1"/>
              <a:t>menjadi</a:t>
            </a:r>
            <a:r>
              <a:rPr lang="en-US" sz="3100" dirty="0"/>
              <a:t> :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81088" indent="-638175">
              <a:buNone/>
            </a:pPr>
            <a:r>
              <a:rPr lang="en-US" dirty="0"/>
              <a:t>1. Type data </a:t>
            </a:r>
            <a:r>
              <a:rPr lang="en-US" dirty="0" err="1"/>
              <a:t>sederhana</a:t>
            </a:r>
            <a:endParaRPr lang="id-ID" dirty="0"/>
          </a:p>
          <a:p>
            <a:pPr marL="1081088" indent="-638175">
              <a:buNone/>
            </a:pPr>
            <a:r>
              <a:rPr lang="id-ID" dirty="0" smtClean="0"/>
              <a:t>	</a:t>
            </a:r>
            <a:r>
              <a:rPr lang="en-US" dirty="0" smtClean="0"/>
              <a:t>a</a:t>
            </a:r>
            <a:r>
              <a:rPr lang="en-US" dirty="0"/>
              <a:t>. Type data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misalnya</a:t>
            </a:r>
            <a:endParaRPr lang="id-ID" dirty="0"/>
          </a:p>
          <a:p>
            <a:pPr marL="1081088" indent="-638175">
              <a:buNone/>
            </a:pPr>
            <a:r>
              <a:rPr lang="id-ID" dirty="0" smtClean="0"/>
              <a:t>		</a:t>
            </a:r>
            <a:r>
              <a:rPr lang="en-US" dirty="0" smtClean="0"/>
              <a:t>Integer</a:t>
            </a:r>
            <a:r>
              <a:rPr lang="en-US" dirty="0"/>
              <a:t>, real,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id-ID" dirty="0"/>
          </a:p>
          <a:p>
            <a:pPr marL="1081088" indent="-638175">
              <a:buNone/>
            </a:pPr>
            <a:r>
              <a:rPr lang="id-ID" dirty="0" smtClean="0"/>
              <a:t>	</a:t>
            </a:r>
            <a:r>
              <a:rPr lang="en-US" dirty="0" smtClean="0"/>
              <a:t>b</a:t>
            </a:r>
            <a:r>
              <a:rPr lang="en-US" dirty="0"/>
              <a:t>. Type data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, </a:t>
            </a:r>
            <a:r>
              <a:rPr lang="en-US" dirty="0" err="1"/>
              <a:t>misalnya</a:t>
            </a:r>
            <a:endParaRPr lang="id-ID" dirty="0"/>
          </a:p>
          <a:p>
            <a:pPr marL="1081088" indent="-638175">
              <a:buNone/>
            </a:pPr>
            <a:r>
              <a:rPr lang="id-ID" dirty="0" smtClean="0"/>
              <a:t>		</a:t>
            </a:r>
            <a:r>
              <a:rPr lang="en-US" dirty="0" smtClean="0"/>
              <a:t>String</a:t>
            </a:r>
            <a:endParaRPr lang="id-ID" dirty="0"/>
          </a:p>
          <a:p>
            <a:pPr marL="1081088" indent="-638175">
              <a:buNone/>
            </a:pPr>
            <a:r>
              <a:rPr lang="en-US" dirty="0"/>
              <a:t> </a:t>
            </a:r>
            <a:endParaRPr lang="id-ID" dirty="0"/>
          </a:p>
          <a:p>
            <a:pPr marL="1081088" indent="-638175">
              <a:buNone/>
            </a:pPr>
            <a:r>
              <a:rPr lang="en-US" dirty="0"/>
              <a:t>2. </a:t>
            </a:r>
            <a:r>
              <a:rPr lang="en-US" dirty="0" err="1"/>
              <a:t>Struktur</a:t>
            </a:r>
            <a:r>
              <a:rPr lang="en-US" dirty="0"/>
              <a:t> Data, </a:t>
            </a:r>
            <a:r>
              <a:rPr lang="en-US" dirty="0" err="1"/>
              <a:t>meliputi</a:t>
            </a:r>
            <a:endParaRPr lang="id-ID" dirty="0"/>
          </a:p>
          <a:p>
            <a:pPr marL="1798638" indent="-1355725">
              <a:buNone/>
            </a:pPr>
            <a:r>
              <a:rPr lang="id-ID" dirty="0" smtClean="0"/>
              <a:t>        </a:t>
            </a: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array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id-ID" dirty="0" smtClean="0"/>
              <a:t> </a:t>
            </a:r>
            <a:r>
              <a:rPr lang="en-US" dirty="0" smtClean="0"/>
              <a:t>record</a:t>
            </a:r>
            <a:endParaRPr lang="id-ID" dirty="0"/>
          </a:p>
          <a:p>
            <a:pPr marL="1081088" indent="-638175">
              <a:buNone/>
            </a:pPr>
            <a:r>
              <a:rPr lang="id-ID" dirty="0" smtClean="0"/>
              <a:t>	</a:t>
            </a: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majemuk</a:t>
            </a:r>
            <a:r>
              <a:rPr lang="en-US" dirty="0"/>
              <a:t>,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endParaRPr lang="id-ID" dirty="0"/>
          </a:p>
          <a:p>
            <a:pPr marL="1798638" indent="-1355725">
              <a:buNone/>
            </a:pPr>
            <a:r>
              <a:rPr lang="id-ID" dirty="0" smtClean="0"/>
              <a:t>		</a:t>
            </a:r>
            <a:r>
              <a:rPr lang="en-US" dirty="0" smtClean="0"/>
              <a:t>Linier </a:t>
            </a:r>
            <a:r>
              <a:rPr lang="en-US" dirty="0"/>
              <a:t>: Stack, Queue, </a:t>
            </a:r>
            <a:r>
              <a:rPr lang="en-US" dirty="0" err="1"/>
              <a:t>serta</a:t>
            </a:r>
            <a:r>
              <a:rPr lang="en-US" dirty="0"/>
              <a:t> List </a:t>
            </a:r>
            <a:r>
              <a:rPr lang="en-US" dirty="0" err="1" smtClean="0"/>
              <a:t>dan</a:t>
            </a:r>
            <a:r>
              <a:rPr lang="id-ID" dirty="0" smtClean="0"/>
              <a:t>  </a:t>
            </a:r>
            <a:r>
              <a:rPr lang="en-US" dirty="0" err="1" smtClean="0"/>
              <a:t>Multilist</a:t>
            </a:r>
            <a:r>
              <a:rPr lang="id-ID" dirty="0" smtClean="0"/>
              <a:t> </a:t>
            </a:r>
            <a:r>
              <a:rPr lang="en-US" dirty="0" smtClean="0"/>
              <a:t>Non </a:t>
            </a:r>
            <a:r>
              <a:rPr lang="en-US" dirty="0"/>
              <a:t>Linier :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Graph</a:t>
            </a:r>
            <a:endParaRPr lang="id-ID" dirty="0"/>
          </a:p>
          <a:p>
            <a:pPr marL="1081088" indent="-638175">
              <a:buNone/>
            </a:pPr>
            <a:r>
              <a:rPr lang="en-US" dirty="0"/>
              <a:t> </a:t>
            </a:r>
            <a:endParaRPr lang="id-ID" dirty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program</a:t>
            </a:r>
            <a:r>
              <a:rPr lang="en-US" dirty="0" smtClean="0"/>
              <a:t>.</a:t>
            </a:r>
            <a:endParaRPr lang="id-ID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b="1" dirty="0" smtClean="0"/>
              <a:t>Program </a:t>
            </a:r>
            <a:r>
              <a:rPr lang="en-US" b="1" dirty="0" smtClean="0"/>
              <a:t>=</a:t>
            </a:r>
            <a:r>
              <a:rPr lang="id-ID" dirty="0" smtClean="0"/>
              <a:t> </a:t>
            </a:r>
            <a:r>
              <a:rPr lang="en-US" b="1" dirty="0" err="1" smtClean="0"/>
              <a:t>Algoritma</a:t>
            </a:r>
            <a:r>
              <a:rPr lang="en-US" b="1" dirty="0" smtClean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Struktur</a:t>
            </a:r>
            <a:r>
              <a:rPr lang="en-US" b="1" dirty="0" smtClean="0"/>
              <a:t> Data 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Mengapa perlu 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Mengenal bentuk organisasi penyimpanan data dan pengoperasiannya.</a:t>
            </a:r>
            <a:endParaRPr lang="id-ID" dirty="0" smtClean="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Menentukan kualitas informasi : akurat, tepat pada waktunya dan relevan. Informasi dapat dikatakan bernilai bila manfaatnya lebih efektif dibandingkan dengan biaya mendapatkannya.</a:t>
            </a:r>
            <a:endParaRPr lang="id-ID" dirty="0" smtClean="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Mengurangi duplikasi data (</a:t>
            </a:r>
            <a:r>
              <a:rPr lang="id-ID" i="1" dirty="0" smtClean="0">
                <a:latin typeface="Verdana" pitchFamily="34" charset="0"/>
              </a:rPr>
              <a:t>data redudancy</a:t>
            </a:r>
            <a:r>
              <a:rPr lang="id-ID" dirty="0" smtClean="0">
                <a:latin typeface="Verdana" pitchFamily="34" charset="0"/>
              </a:rPr>
              <a:t>)</a:t>
            </a:r>
            <a:endParaRPr lang="id-ID" dirty="0" smtClean="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Hubungan data dapat ditingkatkan (</a:t>
            </a:r>
            <a:r>
              <a:rPr lang="id-ID" i="1" dirty="0" smtClean="0">
                <a:latin typeface="Verdana" pitchFamily="34" charset="0"/>
              </a:rPr>
              <a:t>data relatability</a:t>
            </a:r>
            <a:r>
              <a:rPr lang="id-ID" dirty="0" smtClean="0">
                <a:latin typeface="Verdana" pitchFamily="34" charset="0"/>
              </a:rPr>
              <a:t>)</a:t>
            </a:r>
            <a:endParaRPr lang="id-ID" dirty="0" smtClean="0">
              <a:latin typeface="Verdana" pitchFamily="34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Mengurangi pemborosan tempat simpanan luar</a:t>
            </a:r>
            <a:endParaRPr lang="en-US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…..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357158" y="1285860"/>
            <a:ext cx="3857652" cy="2700334"/>
            <a:chOff x="240" y="912"/>
            <a:chExt cx="2688" cy="2016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40" y="912"/>
              <a:ext cx="2688" cy="2016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8" y="1632"/>
              <a:ext cx="2592" cy="8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dirty="0" err="1"/>
                <a:t>Tempat</a:t>
              </a:r>
              <a:r>
                <a:rPr lang="en-US" sz="3200" dirty="0"/>
                <a:t> </a:t>
              </a:r>
              <a:r>
                <a:rPr lang="en-US" sz="3200" dirty="0" err="1"/>
                <a:t>Penyimpanan</a:t>
              </a:r>
              <a:r>
                <a:rPr lang="en-US" sz="3200" dirty="0"/>
                <a:t> Data</a:t>
              </a:r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4500562" y="1428736"/>
            <a:ext cx="3624258" cy="2495560"/>
            <a:chOff x="2976" y="1200"/>
            <a:chExt cx="2592" cy="1632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2976" y="1200"/>
              <a:ext cx="2592" cy="1632"/>
            </a:xfrm>
            <a:prstGeom prst="leftArrowCallout">
              <a:avLst>
                <a:gd name="adj1" fmla="val 23528"/>
                <a:gd name="adj2" fmla="val 25000"/>
                <a:gd name="adj3" fmla="val 27147"/>
                <a:gd name="adj4" fmla="val 77546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696" y="1584"/>
              <a:ext cx="1776" cy="82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 err="1"/>
                <a:t>Operasi</a:t>
              </a:r>
              <a:r>
                <a:rPr lang="en-US" sz="4000" dirty="0"/>
                <a:t> </a:t>
              </a:r>
              <a:r>
                <a:rPr lang="en-US" sz="4000" dirty="0" err="1"/>
                <a:t>terhadap</a:t>
              </a:r>
              <a:r>
                <a:rPr lang="en-US" sz="4000" dirty="0"/>
                <a:t> data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5536" y="4512602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457200" algn="just">
              <a:buFontTx/>
              <a:buChar char="•"/>
              <a:tabLst>
                <a:tab pos="457200" algn="l"/>
              </a:tabLst>
            </a:pPr>
            <a:r>
              <a:rPr kumimoji="1" lang="en-US" b="1" dirty="0" smtClean="0">
                <a:latin typeface="Arial" pitchFamily="34" charset="0"/>
                <a:cs typeface="Times New Roman" pitchFamily="18" charset="0"/>
              </a:rPr>
              <a:t>Traversal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(</a:t>
            </a:r>
            <a:r>
              <a:rPr kumimoji="1" lang="en-US" b="1" i="1" dirty="0" smtClean="0">
                <a:latin typeface="Arial" pitchFamily="34" charset="0"/>
                <a:cs typeface="Times New Roman" pitchFamily="18" charset="0"/>
              </a:rPr>
              <a:t>Traversing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) </a:t>
            </a:r>
            <a:r>
              <a:rPr kumimoji="1" lang="id-ID" dirty="0" smtClean="0">
                <a:latin typeface="Arial" pitchFamily="34" charset="0"/>
                <a:cs typeface="Times New Roman" pitchFamily="18" charset="0"/>
              </a:rPr>
              <a:t>    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: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mengunjungi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setiap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elemen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SD</a:t>
            </a:r>
          </a:p>
          <a:p>
            <a:pPr marL="228600" indent="-457200" algn="just" eaLnBrk="0" hangingPunct="0">
              <a:buFontTx/>
              <a:buChar char="•"/>
              <a:tabLst>
                <a:tab pos="457200" algn="l"/>
              </a:tabLst>
            </a:pPr>
            <a:r>
              <a:rPr kumimoji="1" lang="en-US" b="1" dirty="0" err="1" smtClean="0">
                <a:latin typeface="Arial" pitchFamily="34" charset="0"/>
                <a:cs typeface="Times New Roman" pitchFamily="18" charset="0"/>
              </a:rPr>
              <a:t>Pencarian</a:t>
            </a:r>
            <a:r>
              <a:rPr kumimoji="1" lang="en-US" b="1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kumimoji="1" lang="en-US" b="1" i="1" dirty="0" smtClean="0">
                <a:latin typeface="Arial" pitchFamily="34" charset="0"/>
                <a:cs typeface="Times New Roman" pitchFamily="18" charset="0"/>
              </a:rPr>
              <a:t>Searching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)</a:t>
            </a:r>
            <a:r>
              <a:rPr kumimoji="1" lang="id-ID" dirty="0" smtClean="0">
                <a:latin typeface="Arial" pitchFamily="34" charset="0"/>
                <a:cs typeface="Times New Roman" pitchFamily="18" charset="0"/>
              </a:rPr>
              <a:t>    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: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menemukan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elemen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/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lokasi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pada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SD</a:t>
            </a:r>
          </a:p>
          <a:p>
            <a:pPr marL="228600" indent="-457200" algn="just" eaLnBrk="0" hangingPunct="0">
              <a:buFontTx/>
              <a:buChar char="•"/>
              <a:tabLst>
                <a:tab pos="457200" algn="l"/>
              </a:tabLst>
            </a:pPr>
            <a:r>
              <a:rPr kumimoji="1" lang="en-US" b="1" dirty="0" err="1" smtClean="0">
                <a:latin typeface="Arial" pitchFamily="34" charset="0"/>
                <a:cs typeface="Times New Roman" pitchFamily="18" charset="0"/>
              </a:rPr>
              <a:t>Penyisipan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(</a:t>
            </a:r>
            <a:r>
              <a:rPr kumimoji="1" lang="en-US" b="1" i="1" dirty="0" smtClean="0">
                <a:latin typeface="Arial" pitchFamily="34" charset="0"/>
                <a:cs typeface="Times New Roman" pitchFamily="18" charset="0"/>
              </a:rPr>
              <a:t>Inserting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)</a:t>
            </a:r>
            <a:r>
              <a:rPr kumimoji="1" lang="id-ID" dirty="0" smtClean="0">
                <a:latin typeface="Arial" pitchFamily="34" charset="0"/>
                <a:cs typeface="Times New Roman" pitchFamily="18" charset="0"/>
              </a:rPr>
              <a:t>    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: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menambah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id-ID" dirty="0" smtClean="0">
                <a:latin typeface="Arial" pitchFamily="34" charset="0"/>
                <a:cs typeface="Times New Roman" pitchFamily="18" charset="0"/>
              </a:rPr>
              <a:t>	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elemen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baru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pada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SD</a:t>
            </a:r>
          </a:p>
          <a:p>
            <a:pPr marL="288000" indent="-457200" algn="just" eaLnBrk="0" hangingPunct="0">
              <a:buFontTx/>
              <a:buChar char="•"/>
              <a:tabLst>
                <a:tab pos="457200" algn="l"/>
              </a:tabLst>
            </a:pPr>
            <a:r>
              <a:rPr kumimoji="1" lang="en-US" b="1" dirty="0" err="1" smtClean="0">
                <a:latin typeface="Arial" pitchFamily="34" charset="0"/>
                <a:cs typeface="Times New Roman" pitchFamily="18" charset="0"/>
              </a:rPr>
              <a:t>Penghapusan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(</a:t>
            </a:r>
            <a:r>
              <a:rPr kumimoji="1" lang="en-US" b="1" i="1" dirty="0" smtClean="0">
                <a:latin typeface="Arial" pitchFamily="34" charset="0"/>
                <a:cs typeface="Times New Roman" pitchFamily="18" charset="0"/>
              </a:rPr>
              <a:t>Deleting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) :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menghapus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elemen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kumimoji="1" lang="en-US" dirty="0" err="1" smtClean="0">
                <a:latin typeface="Arial" pitchFamily="34" charset="0"/>
                <a:cs typeface="Times New Roman" pitchFamily="18" charset="0"/>
              </a:rPr>
              <a:t>dari</a:t>
            </a:r>
            <a:r>
              <a:rPr kumimoji="1" lang="en-US" dirty="0" smtClean="0">
                <a:latin typeface="Arial" pitchFamily="34" charset="0"/>
                <a:cs typeface="Times New Roman" pitchFamily="18" charset="0"/>
              </a:rPr>
              <a:t> SD</a:t>
            </a:r>
            <a:r>
              <a:rPr kumimoji="1" lang="en-US" dirty="0" smtClean="0">
                <a:latin typeface="Arial" pitchFamily="34" charset="0"/>
              </a:rPr>
              <a:t> </a:t>
            </a:r>
            <a:endParaRPr kumimoji="1" lang="en-US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78</TotalTime>
  <Words>275</Words>
  <Application>Microsoft Office PowerPoint</Application>
  <PresentationFormat>On-screen Show (4:3)</PresentationFormat>
  <Paragraphs>57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Struktur Data</vt:lpstr>
      <vt:lpstr>KOMPOSISI NILAI</vt:lpstr>
      <vt:lpstr>Peraturan </vt:lpstr>
      <vt:lpstr>Definisi Struktur data</vt:lpstr>
      <vt:lpstr>Slide 5</vt:lpstr>
      <vt:lpstr>    Secara garis besar type data dapat dikategorikan menjadi : </vt:lpstr>
      <vt:lpstr>Program</vt:lpstr>
      <vt:lpstr>Mengapa perlu SD</vt:lpstr>
      <vt:lpstr>Struktur Data …..</vt:lpstr>
      <vt:lpstr>TIPE DATA DASAR</vt:lpstr>
      <vt:lpstr>Contoh Struktur Data …..</vt:lpstr>
    </vt:vector>
  </TitlesOfParts>
  <Company>Yarsi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Bambang</dc:creator>
  <cp:lastModifiedBy>fadjar.shadek</cp:lastModifiedBy>
  <cp:revision>13</cp:revision>
  <dcterms:created xsi:type="dcterms:W3CDTF">2012-03-03T16:30:34Z</dcterms:created>
  <dcterms:modified xsi:type="dcterms:W3CDTF">2018-02-08T00:54:06Z</dcterms:modified>
</cp:coreProperties>
</file>