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2E6C-AD4B-4E91-8A2A-085643870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9DF6E-18A4-4D23-969C-3EE82C34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68E20-C79B-4C2E-97A8-471B410A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5B3D-1F86-4D24-AB5D-85CE3BA325A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728C1-97D6-4F58-9794-2AE5502D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7F68A-2B5B-4FFC-8740-398647BF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58CF-745C-421D-A3FE-15E6C3A5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5C41-8933-4D7B-A709-7B82F265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05D4A-4541-433F-9513-B100355AB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A9F1-9FCD-42EB-B545-335E6C6E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5B3D-1F86-4D24-AB5D-85CE3BA325A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54902-668E-40B4-82D3-C39C10C2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2BF2B-AE78-40C0-84AD-D55E5096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58CF-745C-421D-A3FE-15E6C3A5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1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8C057-E336-42C3-956D-0CFF1A1C7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7C1EC-A27D-48E6-87D4-4A742A878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D605-687E-47FB-9E9C-ADDC6C7C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5B3D-1F86-4D24-AB5D-85CE3BA325A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C179A-5405-40B0-B017-0DEB7B5B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890C8-5632-4BE3-8CFF-1491DA7F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58CF-745C-421D-A3FE-15E6C3A5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5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F682-AA03-4999-ACC5-A77C712A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BE52-626F-401A-9EB6-91F732D40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9ADC-4F48-4879-8994-D8066518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5B3D-1F86-4D24-AB5D-85CE3BA325A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A46E2-D650-49CE-8B71-6DF6CC99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4C468-1096-4254-892C-BBD7CDA6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58CF-745C-421D-A3FE-15E6C3A5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3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1AB5-4B0A-40D2-BBC4-27DD29B9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E4C4-A364-4A24-B10D-C16EB76A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E4122-B69D-41A7-B54F-01A11E1C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5B3D-1F86-4D24-AB5D-85CE3BA325A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B9433-D7EB-46D3-BFCF-1EC51009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0E23-9257-4516-8543-AF2A39DA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58CF-745C-421D-A3FE-15E6C3A5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6148-8DD6-4524-909F-561EBCD8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EF73-65C1-450C-B18C-0D7DAF5A0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0A389-2750-44B5-A9B8-AAEA68FC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5672F-34F7-41DB-BFC1-CA75D787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5B3D-1F86-4D24-AB5D-85CE3BA325A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47C99-38FE-4D90-B867-8509538C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E073-43B9-4690-BE46-6016EBC3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58CF-745C-421D-A3FE-15E6C3A5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5AF7-E52F-40BD-985C-499BA24F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0C5C-9E2B-4910-882B-C1C1C2CCC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912FA-7850-45D0-B78B-3D36197BA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D6F10-5C24-43A3-867B-332753808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494D9-6F72-444A-8F78-4EFDD284E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A1A0E-CEAD-4E96-8387-BA2A0FC5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5B3D-1F86-4D24-AB5D-85CE3BA325A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4FF4A-BC8D-4FF2-AE2E-29EE1571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23E55-47E6-47CE-966C-42F556B8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58CF-745C-421D-A3FE-15E6C3A5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8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9D36-C21F-4986-9809-18AE202A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E4966-B8FE-4DFA-81A3-A19E49FA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5B3D-1F86-4D24-AB5D-85CE3BA325A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381D3-5F25-4001-9703-C9BD6FC3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EA8C0-F329-4A22-8439-3A8680B7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58CF-745C-421D-A3FE-15E6C3A5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F1164-5BC1-41E2-86DE-6A65889A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5B3D-1F86-4D24-AB5D-85CE3BA325A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7B506-4B96-4313-9B35-4206D041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A06A3-60DF-4D3A-99D6-90E5BBE0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58CF-745C-421D-A3FE-15E6C3A5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8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BDCB-F418-4594-A9A4-E32EB9D6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000D-E1FA-47D9-A3EE-26537090C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09A4D-E499-4017-A4C0-8C6649FC8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64E5-06C1-4733-A4DF-3AF56B0C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5B3D-1F86-4D24-AB5D-85CE3BA325A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02FE3-5789-40C4-A43C-E1910E86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6E06-B463-4C24-9047-AAF43391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58CF-745C-421D-A3FE-15E6C3A5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5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2BA7-C325-4760-B869-3972EFB5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6EB70-8730-4685-B84B-0C1006454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D9309-B4DA-4D9D-A5F0-5DD3B7E1C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163C8-657C-410C-B2C0-CB1F8647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5B3D-1F86-4D24-AB5D-85CE3BA325A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D4561-745A-4FA4-8F42-F8D75F39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381A9-EC46-464C-90A4-F97A249B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58CF-745C-421D-A3FE-15E6C3A5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7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4FA31-1A58-482E-88CB-C746ECD7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B537B-EB3D-46E9-B328-2D6F58E2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13E56-4642-4455-8900-1840F6384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5B3D-1F86-4D24-AB5D-85CE3BA325A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5198-388E-46E5-89AB-543427695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9A2C-E28A-46AA-97D3-1809E311B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58CF-745C-421D-A3FE-15E6C3A5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5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DF91-F459-47C1-9C7E-FA75CA26A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V1 </a:t>
            </a:r>
            <a:r>
              <a:rPr lang="en-US"/>
              <a:t>of 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A4F08-3360-4F4C-8692-19D7583DC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9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V1 of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V1 of PowerPoint</dc:title>
  <dc:creator>Arif Siddiqi (arisiddi)</dc:creator>
  <cp:lastModifiedBy>Arif Siddiqi (arisiddi)</cp:lastModifiedBy>
  <cp:revision>1</cp:revision>
  <dcterms:created xsi:type="dcterms:W3CDTF">2022-02-15T00:27:53Z</dcterms:created>
  <dcterms:modified xsi:type="dcterms:W3CDTF">2022-02-15T00:28:27Z</dcterms:modified>
</cp:coreProperties>
</file>